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82" r:id="rId2"/>
    <p:sldId id="305" r:id="rId3"/>
    <p:sldId id="258" r:id="rId4"/>
    <p:sldId id="259" r:id="rId5"/>
    <p:sldId id="294" r:id="rId6"/>
    <p:sldId id="289" r:id="rId7"/>
    <p:sldId id="288" r:id="rId8"/>
    <p:sldId id="283" r:id="rId9"/>
    <p:sldId id="292" r:id="rId10"/>
    <p:sldId id="291" r:id="rId11"/>
    <p:sldId id="304" r:id="rId12"/>
    <p:sldId id="301" r:id="rId13"/>
    <p:sldId id="300" r:id="rId14"/>
    <p:sldId id="302" r:id="rId15"/>
    <p:sldId id="303" r:id="rId16"/>
    <p:sldId id="256" r:id="rId17"/>
    <p:sldId id="298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147"/>
    <a:srgbClr val="F27872"/>
    <a:srgbClr val="F16C65"/>
    <a:srgbClr val="EE5148"/>
    <a:srgbClr val="4CB8C1"/>
    <a:srgbClr val="59BBA9"/>
    <a:srgbClr val="DC9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6D55A4-803D-4BBC-A311-CBF98F5A98C3}" v="749" dt="2024-03-08T08:12:40.26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3719" autoAdjust="0"/>
  </p:normalViewPr>
  <p:slideViewPr>
    <p:cSldViewPr snapToGrid="0" snapToObjects="1">
      <p:cViewPr varScale="1">
        <p:scale>
          <a:sx n="54" d="100"/>
          <a:sy n="54" d="100"/>
        </p:scale>
        <p:origin x="88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NTA Varvara" userId="c293e393-97f3-4589-96a9-f54fd80cbdd9" providerId="ADAL" clId="{75DCE2C6-D2FA-437E-87D4-28020DDC18AD}"/>
    <pc:docChg chg="modSld">
      <pc:chgData name="MENTA Varvara" userId="c293e393-97f3-4589-96a9-f54fd80cbdd9" providerId="ADAL" clId="{75DCE2C6-D2FA-437E-87D4-28020DDC18AD}" dt="2023-10-15T07:45:50.627" v="13"/>
      <pc:docMkLst>
        <pc:docMk/>
      </pc:docMkLst>
      <pc:sldChg chg="modSp">
        <pc:chgData name="MENTA Varvara" userId="c293e393-97f3-4589-96a9-f54fd80cbdd9" providerId="ADAL" clId="{75DCE2C6-D2FA-437E-87D4-28020DDC18AD}" dt="2023-10-15T07:45:50.627" v="13"/>
        <pc:sldMkLst>
          <pc:docMk/>
          <pc:sldMk cId="2520862122" sldId="289"/>
        </pc:sldMkLst>
        <pc:graphicFrameChg chg="mod">
          <ac:chgData name="MENTA Varvara" userId="c293e393-97f3-4589-96a9-f54fd80cbdd9" providerId="ADAL" clId="{75DCE2C6-D2FA-437E-87D4-28020DDC18AD}" dt="2023-10-15T07:45:50.627" v="13"/>
          <ac:graphicFrameMkLst>
            <pc:docMk/>
            <pc:sldMk cId="2520862122" sldId="289"/>
            <ac:graphicFrameMk id="6" creationId="{A08B2725-4C7C-7C32-4EA3-62BCAFB7341A}"/>
          </ac:graphicFrameMkLst>
        </pc:graphicFrameChg>
      </pc:sldChg>
    </pc:docChg>
  </pc:docChgLst>
  <pc:docChgLst>
    <pc:chgData name="MENTA Varvara" userId="c293e393-97f3-4589-96a9-f54fd80cbdd9" providerId="ADAL" clId="{FCEDCC0A-404D-4682-A88C-EFA74FF7B536}"/>
    <pc:docChg chg="undo redo custSel addSld delSld modSld sldOrd">
      <pc:chgData name="MENTA Varvara" userId="c293e393-97f3-4589-96a9-f54fd80cbdd9" providerId="ADAL" clId="{FCEDCC0A-404D-4682-A88C-EFA74FF7B536}" dt="2023-11-14T13:55:31.275" v="5435" actId="478"/>
      <pc:docMkLst>
        <pc:docMk/>
      </pc:docMkLst>
      <pc:sldChg chg="addSp delSp modSp add mod modTransition setBg">
        <pc:chgData name="MENTA Varvara" userId="c293e393-97f3-4589-96a9-f54fd80cbdd9" providerId="ADAL" clId="{FCEDCC0A-404D-4682-A88C-EFA74FF7B536}" dt="2023-11-14T11:52:11.345" v="4458"/>
        <pc:sldMkLst>
          <pc:docMk/>
          <pc:sldMk cId="628846267" sldId="256"/>
        </pc:sldMkLst>
        <pc:spChg chg="mod">
          <ac:chgData name="MENTA Varvara" userId="c293e393-97f3-4589-96a9-f54fd80cbdd9" providerId="ADAL" clId="{FCEDCC0A-404D-4682-A88C-EFA74FF7B536}" dt="2023-11-11T15:02:25.442" v="3565" actId="20577"/>
          <ac:spMkLst>
            <pc:docMk/>
            <pc:sldMk cId="628846267" sldId="256"/>
            <ac:spMk id="2" creationId="{2B6C2FF1-3AAC-DE21-2DA0-E539D617B468}"/>
          </ac:spMkLst>
        </pc:spChg>
        <pc:spChg chg="del">
          <ac:chgData name="MENTA Varvara" userId="c293e393-97f3-4589-96a9-f54fd80cbdd9" providerId="ADAL" clId="{FCEDCC0A-404D-4682-A88C-EFA74FF7B536}" dt="2023-11-09T19:48:01.314" v="2351" actId="478"/>
          <ac:spMkLst>
            <pc:docMk/>
            <pc:sldMk cId="628846267" sldId="256"/>
            <ac:spMk id="3" creationId="{64708606-DE01-AEF1-E83B-46766CA3D290}"/>
          </ac:spMkLst>
        </pc:spChg>
        <pc:picChg chg="add mod">
          <ac:chgData name="MENTA Varvara" userId="c293e393-97f3-4589-96a9-f54fd80cbdd9" providerId="ADAL" clId="{FCEDCC0A-404D-4682-A88C-EFA74FF7B536}" dt="2023-11-09T19:48:22.512" v="2355" actId="207"/>
          <ac:picMkLst>
            <pc:docMk/>
            <pc:sldMk cId="628846267" sldId="256"/>
            <ac:picMk id="4" creationId="{3E5EDBDC-5F0F-3838-71A6-D4D0E0A45A81}"/>
          </ac:picMkLst>
        </pc:picChg>
      </pc:sldChg>
      <pc:sldChg chg="addSp delSp modSp mod modTransition modAnim">
        <pc:chgData name="MENTA Varvara" userId="c293e393-97f3-4589-96a9-f54fd80cbdd9" providerId="ADAL" clId="{FCEDCC0A-404D-4682-A88C-EFA74FF7B536}" dt="2023-11-14T11:55:37.348" v="5165"/>
        <pc:sldMkLst>
          <pc:docMk/>
          <pc:sldMk cId="1341885516" sldId="258"/>
        </pc:sldMkLst>
        <pc:spChg chg="del mod">
          <ac:chgData name="MENTA Varvara" userId="c293e393-97f3-4589-96a9-f54fd80cbdd9" providerId="ADAL" clId="{FCEDCC0A-404D-4682-A88C-EFA74FF7B536}" dt="2023-11-14T11:55:23.031" v="5162" actId="478"/>
          <ac:spMkLst>
            <pc:docMk/>
            <pc:sldMk cId="1341885516" sldId="258"/>
            <ac:spMk id="3" creationId="{536D4C3A-14F8-1D46-8107-E7C2FB664088}"/>
          </ac:spMkLst>
        </pc:spChg>
        <pc:spChg chg="add mod">
          <ac:chgData name="MENTA Varvara" userId="c293e393-97f3-4589-96a9-f54fd80cbdd9" providerId="ADAL" clId="{FCEDCC0A-404D-4682-A88C-EFA74FF7B536}" dt="2023-11-14T11:53:36.842" v="5050" actId="1035"/>
          <ac:spMkLst>
            <pc:docMk/>
            <pc:sldMk cId="1341885516" sldId="258"/>
            <ac:spMk id="5" creationId="{7275F4C0-6775-5E8D-1FC6-7B96D40ECCBE}"/>
          </ac:spMkLst>
        </pc:spChg>
        <pc:spChg chg="add mod">
          <ac:chgData name="MENTA Varvara" userId="c293e393-97f3-4589-96a9-f54fd80cbdd9" providerId="ADAL" clId="{FCEDCC0A-404D-4682-A88C-EFA74FF7B536}" dt="2023-11-07T17:55:55.523" v="1937"/>
          <ac:spMkLst>
            <pc:docMk/>
            <pc:sldMk cId="1341885516" sldId="258"/>
            <ac:spMk id="6" creationId="{2F939ABB-B9F1-D01A-7262-9D203B3F12DB}"/>
          </ac:spMkLst>
        </pc:spChg>
        <pc:spChg chg="add mod">
          <ac:chgData name="MENTA Varvara" userId="c293e393-97f3-4589-96a9-f54fd80cbdd9" providerId="ADAL" clId="{FCEDCC0A-404D-4682-A88C-EFA74FF7B536}" dt="2023-11-14T11:53:16.495" v="4800" actId="1035"/>
          <ac:spMkLst>
            <pc:docMk/>
            <pc:sldMk cId="1341885516" sldId="258"/>
            <ac:spMk id="7" creationId="{C3FE8399-5E43-1777-E391-FED1E2A1FCF3}"/>
          </ac:spMkLst>
        </pc:spChg>
        <pc:spChg chg="add del mod">
          <ac:chgData name="MENTA Varvara" userId="c293e393-97f3-4589-96a9-f54fd80cbdd9" providerId="ADAL" clId="{FCEDCC0A-404D-4682-A88C-EFA74FF7B536}" dt="2023-11-14T11:55:29.524" v="5164" actId="478"/>
          <ac:spMkLst>
            <pc:docMk/>
            <pc:sldMk cId="1341885516" sldId="258"/>
            <ac:spMk id="9" creationId="{DD1B27B0-3799-525F-73C5-881768736E27}"/>
          </ac:spMkLst>
        </pc:spChg>
        <pc:spChg chg="add mod">
          <ac:chgData name="MENTA Varvara" userId="c293e393-97f3-4589-96a9-f54fd80cbdd9" providerId="ADAL" clId="{FCEDCC0A-404D-4682-A88C-EFA74FF7B536}" dt="2023-11-14T11:53:26.049" v="4932" actId="1036"/>
          <ac:spMkLst>
            <pc:docMk/>
            <pc:sldMk cId="1341885516" sldId="258"/>
            <ac:spMk id="10" creationId="{C0C1B6EB-A87A-6CFC-C89F-5125F3D8B81D}"/>
          </ac:spMkLst>
        </pc:spChg>
        <pc:spChg chg="add mod">
          <ac:chgData name="MENTA Varvara" userId="c293e393-97f3-4589-96a9-f54fd80cbdd9" providerId="ADAL" clId="{FCEDCC0A-404D-4682-A88C-EFA74FF7B536}" dt="2023-11-14T11:53:45.327" v="5158" actId="1036"/>
          <ac:spMkLst>
            <pc:docMk/>
            <pc:sldMk cId="1341885516" sldId="258"/>
            <ac:spMk id="11" creationId="{0C2D2745-CFAD-5E9C-4459-1CC951C85180}"/>
          </ac:spMkLst>
        </pc:spChg>
        <pc:spChg chg="add mod">
          <ac:chgData name="MENTA Varvara" userId="c293e393-97f3-4589-96a9-f54fd80cbdd9" providerId="ADAL" clId="{FCEDCC0A-404D-4682-A88C-EFA74FF7B536}" dt="2023-11-14T11:55:37.348" v="5165"/>
          <ac:spMkLst>
            <pc:docMk/>
            <pc:sldMk cId="1341885516" sldId="258"/>
            <ac:spMk id="12" creationId="{925D2ED6-3AF7-4F47-42C7-3B03DEE9D6A3}"/>
          </ac:spMkLst>
        </pc:spChg>
        <pc:spChg chg="add mod">
          <ac:chgData name="MENTA Varvara" userId="c293e393-97f3-4589-96a9-f54fd80cbdd9" providerId="ADAL" clId="{FCEDCC0A-404D-4682-A88C-EFA74FF7B536}" dt="2023-11-14T11:55:37.348" v="5165"/>
          <ac:spMkLst>
            <pc:docMk/>
            <pc:sldMk cId="1341885516" sldId="258"/>
            <ac:spMk id="15" creationId="{DD779ACE-B83C-5D37-93D7-44B53C9D42C8}"/>
          </ac:spMkLst>
        </pc:spChg>
        <pc:picChg chg="add del mod">
          <ac:chgData name="MENTA Varvara" userId="c293e393-97f3-4589-96a9-f54fd80cbdd9" providerId="ADAL" clId="{FCEDCC0A-404D-4682-A88C-EFA74FF7B536}" dt="2023-11-14T11:55:19.289" v="5160" actId="478"/>
          <ac:picMkLst>
            <pc:docMk/>
            <pc:sldMk cId="1341885516" sldId="258"/>
            <ac:picMk id="8" creationId="{17FF9491-7BDB-CB70-FCBE-BFF356B06B2F}"/>
          </ac:picMkLst>
        </pc:picChg>
        <pc:picChg chg="add mod">
          <ac:chgData name="MENTA Varvara" userId="c293e393-97f3-4589-96a9-f54fd80cbdd9" providerId="ADAL" clId="{FCEDCC0A-404D-4682-A88C-EFA74FF7B536}" dt="2023-11-14T11:55:37.348" v="5165"/>
          <ac:picMkLst>
            <pc:docMk/>
            <pc:sldMk cId="1341885516" sldId="258"/>
            <ac:picMk id="13" creationId="{7C47313B-0439-D8DA-D620-E18E7E14F4EE}"/>
          </ac:picMkLst>
        </pc:picChg>
        <pc:picChg chg="add mod">
          <ac:chgData name="MENTA Varvara" userId="c293e393-97f3-4589-96a9-f54fd80cbdd9" providerId="ADAL" clId="{FCEDCC0A-404D-4682-A88C-EFA74FF7B536}" dt="2023-11-14T11:55:37.348" v="5165"/>
          <ac:picMkLst>
            <pc:docMk/>
            <pc:sldMk cId="1341885516" sldId="258"/>
            <ac:picMk id="14" creationId="{C7C9B0F8-CF41-EA61-551B-7351E4F7FE4F}"/>
          </ac:picMkLst>
        </pc:picChg>
        <pc:picChg chg="del">
          <ac:chgData name="MENTA Varvara" userId="c293e393-97f3-4589-96a9-f54fd80cbdd9" providerId="ADAL" clId="{FCEDCC0A-404D-4682-A88C-EFA74FF7B536}" dt="2023-11-14T11:55:22.295" v="5161" actId="478"/>
          <ac:picMkLst>
            <pc:docMk/>
            <pc:sldMk cId="1341885516" sldId="258"/>
            <ac:picMk id="4098" creationId="{17C1DC40-20B9-68EB-61E3-2D3980E62301}"/>
          </ac:picMkLst>
        </pc:picChg>
      </pc:sldChg>
      <pc:sldChg chg="addSp delSp modSp mod modTransition">
        <pc:chgData name="MENTA Varvara" userId="c293e393-97f3-4589-96a9-f54fd80cbdd9" providerId="ADAL" clId="{FCEDCC0A-404D-4682-A88C-EFA74FF7B536}" dt="2023-11-14T11:52:11.345" v="4458"/>
        <pc:sldMkLst>
          <pc:docMk/>
          <pc:sldMk cId="3312839118" sldId="259"/>
        </pc:sldMkLst>
        <pc:spChg chg="mod">
          <ac:chgData name="MENTA Varvara" userId="c293e393-97f3-4589-96a9-f54fd80cbdd9" providerId="ADAL" clId="{FCEDCC0A-404D-4682-A88C-EFA74FF7B536}" dt="2023-11-09T19:36:47.327" v="2255" actId="20577"/>
          <ac:spMkLst>
            <pc:docMk/>
            <pc:sldMk cId="3312839118" sldId="259"/>
            <ac:spMk id="2" creationId="{0566BE2D-02A2-A848-9C8F-06C2F742B0C0}"/>
          </ac:spMkLst>
        </pc:spChg>
        <pc:spChg chg="add mod">
          <ac:chgData name="MENTA Varvara" userId="c293e393-97f3-4589-96a9-f54fd80cbdd9" providerId="ADAL" clId="{FCEDCC0A-404D-4682-A88C-EFA74FF7B536}" dt="2023-11-09T18:01:14.133" v="2054" actId="1076"/>
          <ac:spMkLst>
            <pc:docMk/>
            <pc:sldMk cId="3312839118" sldId="259"/>
            <ac:spMk id="5" creationId="{9355B1EC-A235-DE37-7A95-2ED52BAC5ABA}"/>
          </ac:spMkLst>
        </pc:spChg>
        <pc:spChg chg="add mod">
          <ac:chgData name="MENTA Varvara" userId="c293e393-97f3-4589-96a9-f54fd80cbdd9" providerId="ADAL" clId="{FCEDCC0A-404D-4682-A88C-EFA74FF7B536}" dt="2023-11-09T18:01:02.898" v="2052" actId="1076"/>
          <ac:spMkLst>
            <pc:docMk/>
            <pc:sldMk cId="3312839118" sldId="259"/>
            <ac:spMk id="6" creationId="{C989A468-D69A-D28F-EC2F-E7EE471A03A2}"/>
          </ac:spMkLst>
        </pc:spChg>
        <pc:spChg chg="mod">
          <ac:chgData name="MENTA Varvara" userId="c293e393-97f3-4589-96a9-f54fd80cbdd9" providerId="ADAL" clId="{FCEDCC0A-404D-4682-A88C-EFA74FF7B536}" dt="2023-11-09T18:00:58.002" v="2051" actId="1076"/>
          <ac:spMkLst>
            <pc:docMk/>
            <pc:sldMk cId="3312839118" sldId="259"/>
            <ac:spMk id="8" creationId="{FDD1ED86-A771-8874-FF24-89BE690FB2A1}"/>
          </ac:spMkLst>
        </pc:spChg>
        <pc:spChg chg="mod">
          <ac:chgData name="MENTA Varvara" userId="c293e393-97f3-4589-96a9-f54fd80cbdd9" providerId="ADAL" clId="{FCEDCC0A-404D-4682-A88C-EFA74FF7B536}" dt="2023-11-09T18:01:16.983" v="2055" actId="1076"/>
          <ac:spMkLst>
            <pc:docMk/>
            <pc:sldMk cId="3312839118" sldId="259"/>
            <ac:spMk id="9" creationId="{F8591E41-BB27-DC37-CDC3-C850364D7EB0}"/>
          </ac:spMkLst>
        </pc:spChg>
        <pc:picChg chg="add del mod">
          <ac:chgData name="MENTA Varvara" userId="c293e393-97f3-4589-96a9-f54fd80cbdd9" providerId="ADAL" clId="{FCEDCC0A-404D-4682-A88C-EFA74FF7B536}" dt="2023-11-09T19:36:51.336" v="2257" actId="478"/>
          <ac:picMkLst>
            <pc:docMk/>
            <pc:sldMk cId="3312839118" sldId="259"/>
            <ac:picMk id="4" creationId="{8A5E7AEE-43B6-8055-58E8-5DEE7F3F9DD7}"/>
          </ac:picMkLst>
        </pc:picChg>
        <pc:picChg chg="add mod">
          <ac:chgData name="MENTA Varvara" userId="c293e393-97f3-4589-96a9-f54fd80cbdd9" providerId="ADAL" clId="{FCEDCC0A-404D-4682-A88C-EFA74FF7B536}" dt="2023-11-11T14:01:08.565" v="3103" actId="1076"/>
          <ac:picMkLst>
            <pc:docMk/>
            <pc:sldMk cId="3312839118" sldId="259"/>
            <ac:picMk id="7" creationId="{1CD14701-1989-FC95-427E-9DA9F296AE93}"/>
          </ac:picMkLst>
        </pc:picChg>
        <pc:picChg chg="del mod">
          <ac:chgData name="MENTA Varvara" userId="c293e393-97f3-4589-96a9-f54fd80cbdd9" providerId="ADAL" clId="{FCEDCC0A-404D-4682-A88C-EFA74FF7B536}" dt="2023-11-06T11:53:07.021" v="228" actId="478"/>
          <ac:picMkLst>
            <pc:docMk/>
            <pc:sldMk cId="3312839118" sldId="259"/>
            <ac:picMk id="5122" creationId="{86F09E42-74A6-4489-0075-856418794C44}"/>
          </ac:picMkLst>
        </pc:picChg>
      </pc:sldChg>
      <pc:sldChg chg="addSp delSp modSp del mod">
        <pc:chgData name="MENTA Varvara" userId="c293e393-97f3-4589-96a9-f54fd80cbdd9" providerId="ADAL" clId="{FCEDCC0A-404D-4682-A88C-EFA74FF7B536}" dt="2023-11-09T19:47:44.584" v="2349" actId="47"/>
        <pc:sldMkLst>
          <pc:docMk/>
          <pc:sldMk cId="343204303" sldId="273"/>
        </pc:sldMkLst>
        <pc:spChg chg="del">
          <ac:chgData name="MENTA Varvara" userId="c293e393-97f3-4589-96a9-f54fd80cbdd9" providerId="ADAL" clId="{FCEDCC0A-404D-4682-A88C-EFA74FF7B536}" dt="2023-11-09T19:41:02.568" v="2289" actId="478"/>
          <ac:spMkLst>
            <pc:docMk/>
            <pc:sldMk cId="343204303" sldId="273"/>
            <ac:spMk id="2" creationId="{6BA5DF72-F77A-CF4F-9AFC-6C6A931A6B78}"/>
          </ac:spMkLst>
        </pc:spChg>
        <pc:spChg chg="del mod">
          <ac:chgData name="MENTA Varvara" userId="c293e393-97f3-4589-96a9-f54fd80cbdd9" providerId="ADAL" clId="{FCEDCC0A-404D-4682-A88C-EFA74FF7B536}" dt="2023-11-09T19:41:10.889" v="2291" actId="478"/>
          <ac:spMkLst>
            <pc:docMk/>
            <pc:sldMk cId="343204303" sldId="273"/>
            <ac:spMk id="3" creationId="{0A9DD233-86E8-754F-BEF5-E37C31249886}"/>
          </ac:spMkLst>
        </pc:spChg>
        <pc:spChg chg="add del mod">
          <ac:chgData name="MENTA Varvara" userId="c293e393-97f3-4589-96a9-f54fd80cbdd9" providerId="ADAL" clId="{FCEDCC0A-404D-4682-A88C-EFA74FF7B536}" dt="2023-11-09T19:41:13.991" v="2292" actId="478"/>
          <ac:spMkLst>
            <pc:docMk/>
            <pc:sldMk cId="343204303" sldId="273"/>
            <ac:spMk id="6" creationId="{9DBA689C-78D4-0B04-2AB9-21D5437DB8C8}"/>
          </ac:spMkLst>
        </pc:spChg>
      </pc:sldChg>
      <pc:sldChg chg="modSp mod modTransition">
        <pc:chgData name="MENTA Varvara" userId="c293e393-97f3-4589-96a9-f54fd80cbdd9" providerId="ADAL" clId="{FCEDCC0A-404D-4682-A88C-EFA74FF7B536}" dt="2023-11-14T11:52:11.345" v="4458"/>
        <pc:sldMkLst>
          <pc:docMk/>
          <pc:sldMk cId="1746332742" sldId="282"/>
        </pc:sldMkLst>
        <pc:spChg chg="mod">
          <ac:chgData name="MENTA Varvara" userId="c293e393-97f3-4589-96a9-f54fd80cbdd9" providerId="ADAL" clId="{FCEDCC0A-404D-4682-A88C-EFA74FF7B536}" dt="2023-11-11T16:17:17.711" v="4084" actId="1076"/>
          <ac:spMkLst>
            <pc:docMk/>
            <pc:sldMk cId="1746332742" sldId="282"/>
            <ac:spMk id="11" creationId="{784F9870-9084-BD49-B83D-E4249F399E15}"/>
          </ac:spMkLst>
        </pc:spChg>
        <pc:spChg chg="mod">
          <ac:chgData name="MENTA Varvara" userId="c293e393-97f3-4589-96a9-f54fd80cbdd9" providerId="ADAL" clId="{FCEDCC0A-404D-4682-A88C-EFA74FF7B536}" dt="2023-11-11T16:17:14.487" v="4083" actId="1076"/>
          <ac:spMkLst>
            <pc:docMk/>
            <pc:sldMk cId="1746332742" sldId="282"/>
            <ac:spMk id="12" creationId="{881DBDAB-CB03-CD4A-8522-B7A01DDBF991}"/>
          </ac:spMkLst>
        </pc:spChg>
      </pc:sldChg>
      <pc:sldChg chg="addSp delSp modSp mod ord modTransition modAnim">
        <pc:chgData name="MENTA Varvara" userId="c293e393-97f3-4589-96a9-f54fd80cbdd9" providerId="ADAL" clId="{FCEDCC0A-404D-4682-A88C-EFA74FF7B536}" dt="2023-11-14T12:01:35.401" v="5422" actId="1037"/>
        <pc:sldMkLst>
          <pc:docMk/>
          <pc:sldMk cId="4062245778" sldId="283"/>
        </pc:sldMkLst>
        <pc:spChg chg="del">
          <ac:chgData name="MENTA Varvara" userId="c293e393-97f3-4589-96a9-f54fd80cbdd9" providerId="ADAL" clId="{FCEDCC0A-404D-4682-A88C-EFA74FF7B536}" dt="2023-11-11T14:02:20.669" v="3121" actId="478"/>
          <ac:spMkLst>
            <pc:docMk/>
            <pc:sldMk cId="4062245778" sldId="283"/>
            <ac:spMk id="5" creationId="{C5A7F7F5-0B44-3AEA-41C7-EA17AC9951A1}"/>
          </ac:spMkLst>
        </pc:spChg>
        <pc:spChg chg="mod">
          <ac:chgData name="MENTA Varvara" userId="c293e393-97f3-4589-96a9-f54fd80cbdd9" providerId="ADAL" clId="{FCEDCC0A-404D-4682-A88C-EFA74FF7B536}" dt="2023-11-11T14:02:36.402" v="3145" actId="1036"/>
          <ac:spMkLst>
            <pc:docMk/>
            <pc:sldMk cId="4062245778" sldId="283"/>
            <ac:spMk id="6" creationId="{F814BE77-C0C7-DFFA-9730-DE699F31216D}"/>
          </ac:spMkLst>
        </pc:spChg>
        <pc:spChg chg="mod">
          <ac:chgData name="MENTA Varvara" userId="c293e393-97f3-4589-96a9-f54fd80cbdd9" providerId="ADAL" clId="{FCEDCC0A-404D-4682-A88C-EFA74FF7B536}" dt="2023-11-11T14:02:27.007" v="3122" actId="1076"/>
          <ac:spMkLst>
            <pc:docMk/>
            <pc:sldMk cId="4062245778" sldId="283"/>
            <ac:spMk id="7" creationId="{A82D147A-B3B6-B400-AF28-B9ED651B36AB}"/>
          </ac:spMkLst>
        </pc:spChg>
        <pc:spChg chg="del">
          <ac:chgData name="MENTA Varvara" userId="c293e393-97f3-4589-96a9-f54fd80cbdd9" providerId="ADAL" clId="{FCEDCC0A-404D-4682-A88C-EFA74FF7B536}" dt="2023-11-11T14:02:17.973" v="3120" actId="478"/>
          <ac:spMkLst>
            <pc:docMk/>
            <pc:sldMk cId="4062245778" sldId="283"/>
            <ac:spMk id="9" creationId="{34467FD4-0C6F-E45D-F2C8-F24858292EC9}"/>
          </ac:spMkLst>
        </pc:spChg>
        <pc:graphicFrameChg chg="add mod">
          <ac:chgData name="MENTA Varvara" userId="c293e393-97f3-4589-96a9-f54fd80cbdd9" providerId="ADAL" clId="{FCEDCC0A-404D-4682-A88C-EFA74FF7B536}" dt="2023-11-14T12:01:35.401" v="5422" actId="1037"/>
          <ac:graphicFrameMkLst>
            <pc:docMk/>
            <pc:sldMk cId="4062245778" sldId="283"/>
            <ac:graphicFrameMk id="2" creationId="{B7FE9FFF-CD0A-A1F1-DA24-02989DE28B5D}"/>
          </ac:graphicFrameMkLst>
        </pc:graphicFrameChg>
        <pc:graphicFrameChg chg="mod">
          <ac:chgData name="MENTA Varvara" userId="c293e393-97f3-4589-96a9-f54fd80cbdd9" providerId="ADAL" clId="{FCEDCC0A-404D-4682-A88C-EFA74FF7B536}" dt="2023-11-13T18:55:12.079" v="4152" actId="2085"/>
          <ac:graphicFrameMkLst>
            <pc:docMk/>
            <pc:sldMk cId="4062245778" sldId="283"/>
            <ac:graphicFrameMk id="8" creationId="{3B9E64D0-6AC9-B1C2-8ACC-67F889468EEB}"/>
          </ac:graphicFrameMkLst>
        </pc:graphicFrameChg>
        <pc:picChg chg="add mod">
          <ac:chgData name="MENTA Varvara" userId="c293e393-97f3-4589-96a9-f54fd80cbdd9" providerId="ADAL" clId="{FCEDCC0A-404D-4682-A88C-EFA74FF7B536}" dt="2023-11-11T14:02:59.018" v="3206" actId="1035"/>
          <ac:picMkLst>
            <pc:docMk/>
            <pc:sldMk cId="4062245778" sldId="283"/>
            <ac:picMk id="3" creationId="{93FB382B-F9EE-D8B0-455E-DA9D3E23ED35}"/>
          </ac:picMkLst>
        </pc:picChg>
      </pc:sldChg>
      <pc:sldChg chg="addSp delSp modSp mod ord modTransition modAnim">
        <pc:chgData name="MENTA Varvara" userId="c293e393-97f3-4589-96a9-f54fd80cbdd9" providerId="ADAL" clId="{FCEDCC0A-404D-4682-A88C-EFA74FF7B536}" dt="2023-11-14T11:52:11.345" v="4458"/>
        <pc:sldMkLst>
          <pc:docMk/>
          <pc:sldMk cId="3426745507" sldId="288"/>
        </pc:sldMkLst>
        <pc:spChg chg="mod">
          <ac:chgData name="MENTA Varvara" userId="c293e393-97f3-4589-96a9-f54fd80cbdd9" providerId="ADAL" clId="{FCEDCC0A-404D-4682-A88C-EFA74FF7B536}" dt="2023-11-10T14:20:29.116" v="2969" actId="20577"/>
          <ac:spMkLst>
            <pc:docMk/>
            <pc:sldMk cId="3426745507" sldId="288"/>
            <ac:spMk id="2" creationId="{0566BE2D-02A2-A848-9C8F-06C2F742B0C0}"/>
          </ac:spMkLst>
        </pc:spChg>
        <pc:spChg chg="add del mod">
          <ac:chgData name="MENTA Varvara" userId="c293e393-97f3-4589-96a9-f54fd80cbdd9" providerId="ADAL" clId="{FCEDCC0A-404D-4682-A88C-EFA74FF7B536}" dt="2023-11-07T14:55:27.726" v="357" actId="478"/>
          <ac:spMkLst>
            <pc:docMk/>
            <pc:sldMk cId="3426745507" sldId="288"/>
            <ac:spMk id="5" creationId="{B1928F8D-DCFE-DC97-1CB9-9FB4D39C920D}"/>
          </ac:spMkLst>
        </pc:spChg>
        <pc:spChg chg="mod">
          <ac:chgData name="MENTA Varvara" userId="c293e393-97f3-4589-96a9-f54fd80cbdd9" providerId="ADAL" clId="{FCEDCC0A-404D-4682-A88C-EFA74FF7B536}" dt="2023-11-10T14:47:39.452" v="3001" actId="1076"/>
          <ac:spMkLst>
            <pc:docMk/>
            <pc:sldMk cId="3426745507" sldId="288"/>
            <ac:spMk id="6" creationId="{29A5BAAA-4CDA-3FC5-63A4-213F13ABF52D}"/>
          </ac:spMkLst>
        </pc:spChg>
        <pc:spChg chg="add del mod">
          <ac:chgData name="MENTA Varvara" userId="c293e393-97f3-4589-96a9-f54fd80cbdd9" providerId="ADAL" clId="{FCEDCC0A-404D-4682-A88C-EFA74FF7B536}" dt="2023-11-10T14:47:39.282" v="3000" actId="478"/>
          <ac:spMkLst>
            <pc:docMk/>
            <pc:sldMk cId="3426745507" sldId="288"/>
            <ac:spMk id="7" creationId="{540CBA18-BC37-3DF9-FACC-B6B239F14944}"/>
          </ac:spMkLst>
        </pc:spChg>
        <pc:picChg chg="mod">
          <ac:chgData name="MENTA Varvara" userId="c293e393-97f3-4589-96a9-f54fd80cbdd9" providerId="ADAL" clId="{FCEDCC0A-404D-4682-A88C-EFA74FF7B536}" dt="2023-11-07T14:56:15.316" v="366" actId="1076"/>
          <ac:picMkLst>
            <pc:docMk/>
            <pc:sldMk cId="3426745507" sldId="288"/>
            <ac:picMk id="8" creationId="{C498B5FD-21F2-4649-2D49-8C13499B00F6}"/>
          </ac:picMkLst>
        </pc:picChg>
        <pc:picChg chg="add mod">
          <ac:chgData name="MENTA Varvara" userId="c293e393-97f3-4589-96a9-f54fd80cbdd9" providerId="ADAL" clId="{FCEDCC0A-404D-4682-A88C-EFA74FF7B536}" dt="2023-11-09T19:32:24.236" v="2191" actId="1076"/>
          <ac:picMkLst>
            <pc:docMk/>
            <pc:sldMk cId="3426745507" sldId="288"/>
            <ac:picMk id="9" creationId="{A3BBD350-0F29-3CB9-61C7-C75F6FF2B5A8}"/>
          </ac:picMkLst>
        </pc:picChg>
        <pc:picChg chg="add del mod">
          <ac:chgData name="MENTA Varvara" userId="c293e393-97f3-4589-96a9-f54fd80cbdd9" providerId="ADAL" clId="{FCEDCC0A-404D-4682-A88C-EFA74FF7B536}" dt="2023-11-07T14:55:49.018" v="361" actId="478"/>
          <ac:picMkLst>
            <pc:docMk/>
            <pc:sldMk cId="3426745507" sldId="288"/>
            <ac:picMk id="10" creationId="{99933C74-FC71-E953-EA0B-5B87071534C9}"/>
          </ac:picMkLst>
        </pc:picChg>
        <pc:picChg chg="add mod">
          <ac:chgData name="MENTA Varvara" userId="c293e393-97f3-4589-96a9-f54fd80cbdd9" providerId="ADAL" clId="{FCEDCC0A-404D-4682-A88C-EFA74FF7B536}" dt="2023-11-09T18:02:25.948" v="2056" actId="14100"/>
          <ac:picMkLst>
            <pc:docMk/>
            <pc:sldMk cId="3426745507" sldId="288"/>
            <ac:picMk id="12" creationId="{524EFEC6-DEF5-8505-F733-A322C8A2A533}"/>
          </ac:picMkLst>
        </pc:picChg>
      </pc:sldChg>
      <pc:sldChg chg="addSp delSp modSp mod modTransition modAnim">
        <pc:chgData name="MENTA Varvara" userId="c293e393-97f3-4589-96a9-f54fd80cbdd9" providerId="ADAL" clId="{FCEDCC0A-404D-4682-A88C-EFA74FF7B536}" dt="2023-11-14T13:55:31.275" v="5435" actId="478"/>
        <pc:sldMkLst>
          <pc:docMk/>
          <pc:sldMk cId="2520862122" sldId="289"/>
        </pc:sldMkLst>
        <pc:spChg chg="mod">
          <ac:chgData name="MENTA Varvara" userId="c293e393-97f3-4589-96a9-f54fd80cbdd9" providerId="ADAL" clId="{FCEDCC0A-404D-4682-A88C-EFA74FF7B536}" dt="2023-11-10T14:16:09.195" v="2878" actId="1076"/>
          <ac:spMkLst>
            <pc:docMk/>
            <pc:sldMk cId="2520862122" sldId="289"/>
            <ac:spMk id="2" creationId="{0566BE2D-02A2-A848-9C8F-06C2F742B0C0}"/>
          </ac:spMkLst>
        </pc:spChg>
        <pc:spChg chg="del">
          <ac:chgData name="MENTA Varvara" userId="c293e393-97f3-4589-96a9-f54fd80cbdd9" providerId="ADAL" clId="{FCEDCC0A-404D-4682-A88C-EFA74FF7B536}" dt="2023-11-14T11:57:57.830" v="5166" actId="478"/>
          <ac:spMkLst>
            <pc:docMk/>
            <pc:sldMk cId="2520862122" sldId="289"/>
            <ac:spMk id="4" creationId="{7501C654-48DE-E74B-ADF4-5B0BE8DBF585}"/>
          </ac:spMkLst>
        </pc:spChg>
        <pc:spChg chg="del mod">
          <ac:chgData name="MENTA Varvara" userId="c293e393-97f3-4589-96a9-f54fd80cbdd9" providerId="ADAL" clId="{FCEDCC0A-404D-4682-A88C-EFA74FF7B536}" dt="2023-11-10T14:16:16.637" v="2880" actId="478"/>
          <ac:spMkLst>
            <pc:docMk/>
            <pc:sldMk cId="2520862122" sldId="289"/>
            <ac:spMk id="7" creationId="{B0B2C0E7-2BD8-32A4-D721-356754F2A7B5}"/>
          </ac:spMkLst>
        </pc:spChg>
        <pc:graphicFrameChg chg="add mod">
          <ac:chgData name="MENTA Varvara" userId="c293e393-97f3-4589-96a9-f54fd80cbdd9" providerId="ADAL" clId="{FCEDCC0A-404D-4682-A88C-EFA74FF7B536}" dt="2023-11-14T11:58:08.307" v="5294" actId="1037"/>
          <ac:graphicFrameMkLst>
            <pc:docMk/>
            <pc:sldMk cId="2520862122" sldId="289"/>
            <ac:graphicFrameMk id="5" creationId="{24DE0AEF-6065-4B34-49A8-E9D82C8C6053}"/>
          </ac:graphicFrameMkLst>
        </pc:graphicFrameChg>
        <pc:graphicFrameChg chg="mod modGraphic">
          <ac:chgData name="MENTA Varvara" userId="c293e393-97f3-4589-96a9-f54fd80cbdd9" providerId="ADAL" clId="{FCEDCC0A-404D-4682-A88C-EFA74FF7B536}" dt="2023-11-14T13:55:31.275" v="5435" actId="478"/>
          <ac:graphicFrameMkLst>
            <pc:docMk/>
            <pc:sldMk cId="2520862122" sldId="289"/>
            <ac:graphicFrameMk id="6" creationId="{A08B2725-4C7C-7C32-4EA3-62BCAFB7341A}"/>
          </ac:graphicFrameMkLst>
        </pc:graphicFrameChg>
        <pc:picChg chg="add mod">
          <ac:chgData name="MENTA Varvara" userId="c293e393-97f3-4589-96a9-f54fd80cbdd9" providerId="ADAL" clId="{FCEDCC0A-404D-4682-A88C-EFA74FF7B536}" dt="2023-11-11T13:56:56.939" v="3024" actId="1038"/>
          <ac:picMkLst>
            <pc:docMk/>
            <pc:sldMk cId="2520862122" sldId="289"/>
            <ac:picMk id="8" creationId="{B784614A-BE6F-4150-DB1D-B07C2A415CE5}"/>
          </ac:picMkLst>
        </pc:picChg>
        <pc:picChg chg="add mod">
          <ac:chgData name="MENTA Varvara" userId="c293e393-97f3-4589-96a9-f54fd80cbdd9" providerId="ADAL" clId="{FCEDCC0A-404D-4682-A88C-EFA74FF7B536}" dt="2023-11-10T14:50:04.901" v="3006" actId="1076"/>
          <ac:picMkLst>
            <pc:docMk/>
            <pc:sldMk cId="2520862122" sldId="289"/>
            <ac:picMk id="10" creationId="{62E2599D-767D-EB4B-CFB2-BA72D5846A74}"/>
          </ac:picMkLst>
        </pc:picChg>
      </pc:sldChg>
      <pc:sldChg chg="del">
        <pc:chgData name="MENTA Varvara" userId="c293e393-97f3-4589-96a9-f54fd80cbdd9" providerId="ADAL" clId="{FCEDCC0A-404D-4682-A88C-EFA74FF7B536}" dt="2023-10-31T22:16:08.507" v="4" actId="47"/>
        <pc:sldMkLst>
          <pc:docMk/>
          <pc:sldMk cId="1166852743" sldId="290"/>
        </pc:sldMkLst>
      </pc:sldChg>
      <pc:sldChg chg="addSp delSp modSp mod modTransition modAnim">
        <pc:chgData name="MENTA Varvara" userId="c293e393-97f3-4589-96a9-f54fd80cbdd9" providerId="ADAL" clId="{FCEDCC0A-404D-4682-A88C-EFA74FF7B536}" dt="2023-11-14T11:52:11.345" v="4458"/>
        <pc:sldMkLst>
          <pc:docMk/>
          <pc:sldMk cId="1263074123" sldId="291"/>
        </pc:sldMkLst>
        <pc:spChg chg="mod">
          <ac:chgData name="MENTA Varvara" userId="c293e393-97f3-4589-96a9-f54fd80cbdd9" providerId="ADAL" clId="{FCEDCC0A-404D-4682-A88C-EFA74FF7B536}" dt="2023-11-09T20:07:05.402" v="2392" actId="20577"/>
          <ac:spMkLst>
            <pc:docMk/>
            <pc:sldMk cId="1263074123" sldId="291"/>
            <ac:spMk id="2" creationId="{0566BE2D-02A2-A848-9C8F-06C2F742B0C0}"/>
          </ac:spMkLst>
        </pc:spChg>
        <pc:spChg chg="mod">
          <ac:chgData name="MENTA Varvara" userId="c293e393-97f3-4589-96a9-f54fd80cbdd9" providerId="ADAL" clId="{FCEDCC0A-404D-4682-A88C-EFA74FF7B536}" dt="2023-11-14T07:34:46.403" v="4175" actId="1076"/>
          <ac:spMkLst>
            <pc:docMk/>
            <pc:sldMk cId="1263074123" sldId="291"/>
            <ac:spMk id="7" creationId="{2E74AC05-66AB-D8CE-600F-BC0D84544513}"/>
          </ac:spMkLst>
        </pc:spChg>
        <pc:spChg chg="mod">
          <ac:chgData name="MENTA Varvara" userId="c293e393-97f3-4589-96a9-f54fd80cbdd9" providerId="ADAL" clId="{FCEDCC0A-404D-4682-A88C-EFA74FF7B536}" dt="2023-11-09T20:06:59.732" v="2386" actId="21"/>
          <ac:spMkLst>
            <pc:docMk/>
            <pc:sldMk cId="1263074123" sldId="291"/>
            <ac:spMk id="8" creationId="{6B2DC03B-4303-C3E8-5672-331E8F65BCEE}"/>
          </ac:spMkLst>
        </pc:spChg>
        <pc:spChg chg="add del mod">
          <ac:chgData name="MENTA Varvara" userId="c293e393-97f3-4589-96a9-f54fd80cbdd9" providerId="ADAL" clId="{FCEDCC0A-404D-4682-A88C-EFA74FF7B536}" dt="2023-11-10T08:58:25.583" v="2852" actId="478"/>
          <ac:spMkLst>
            <pc:docMk/>
            <pc:sldMk cId="1263074123" sldId="291"/>
            <ac:spMk id="9" creationId="{382A11D0-CBC6-C4DB-1753-6751763793C2}"/>
          </ac:spMkLst>
        </pc:spChg>
        <pc:spChg chg="add mod">
          <ac:chgData name="MENTA Varvara" userId="c293e393-97f3-4589-96a9-f54fd80cbdd9" providerId="ADAL" clId="{FCEDCC0A-404D-4682-A88C-EFA74FF7B536}" dt="2023-11-11T13:56:46.637" v="3010" actId="571"/>
          <ac:spMkLst>
            <pc:docMk/>
            <pc:sldMk cId="1263074123" sldId="291"/>
            <ac:spMk id="14" creationId="{5E85962A-82A3-D5F0-D836-D5A2623E57BA}"/>
          </ac:spMkLst>
        </pc:spChg>
        <pc:picChg chg="add mod">
          <ac:chgData name="MENTA Varvara" userId="c293e393-97f3-4589-96a9-f54fd80cbdd9" providerId="ADAL" clId="{FCEDCC0A-404D-4682-A88C-EFA74FF7B536}" dt="2023-11-06T15:38:00.333" v="339" actId="1076"/>
          <ac:picMkLst>
            <pc:docMk/>
            <pc:sldMk cId="1263074123" sldId="291"/>
            <ac:picMk id="5" creationId="{6BD27E6F-51D8-7BE1-97A4-18F021D43134}"/>
          </ac:picMkLst>
        </pc:picChg>
        <pc:picChg chg="mod">
          <ac:chgData name="MENTA Varvara" userId="c293e393-97f3-4589-96a9-f54fd80cbdd9" providerId="ADAL" clId="{FCEDCC0A-404D-4682-A88C-EFA74FF7B536}" dt="2023-11-11T13:58:56.608" v="3040" actId="1076"/>
          <ac:picMkLst>
            <pc:docMk/>
            <pc:sldMk cId="1263074123" sldId="291"/>
            <ac:picMk id="10" creationId="{76CAD927-A74B-47DF-75BB-EAF3B4211E15}"/>
          </ac:picMkLst>
        </pc:picChg>
        <pc:picChg chg="mod">
          <ac:chgData name="MENTA Varvara" userId="c293e393-97f3-4589-96a9-f54fd80cbdd9" providerId="ADAL" clId="{FCEDCC0A-404D-4682-A88C-EFA74FF7B536}" dt="2023-11-06T15:37:59.073" v="338" actId="1076"/>
          <ac:picMkLst>
            <pc:docMk/>
            <pc:sldMk cId="1263074123" sldId="291"/>
            <ac:picMk id="11" creationId="{97FF5265-4C9F-8494-E620-28C708191FDB}"/>
          </ac:picMkLst>
        </pc:picChg>
        <pc:picChg chg="mod">
          <ac:chgData name="MENTA Varvara" userId="c293e393-97f3-4589-96a9-f54fd80cbdd9" providerId="ADAL" clId="{FCEDCC0A-404D-4682-A88C-EFA74FF7B536}" dt="2023-11-11T13:58:55.312" v="3039" actId="1076"/>
          <ac:picMkLst>
            <pc:docMk/>
            <pc:sldMk cId="1263074123" sldId="291"/>
            <ac:picMk id="12" creationId="{7862DE51-91F3-0E27-C4DD-B1920FBA8CA5}"/>
          </ac:picMkLst>
        </pc:picChg>
        <pc:picChg chg="add mod">
          <ac:chgData name="MENTA Varvara" userId="c293e393-97f3-4589-96a9-f54fd80cbdd9" providerId="ADAL" clId="{FCEDCC0A-404D-4682-A88C-EFA74FF7B536}" dt="2023-11-11T13:58:52.616" v="3038" actId="1076"/>
          <ac:picMkLst>
            <pc:docMk/>
            <pc:sldMk cId="1263074123" sldId="291"/>
            <ac:picMk id="13" creationId="{F0599D0C-1DD3-1DEE-B400-9B6CDA92C4B0}"/>
          </ac:picMkLst>
        </pc:picChg>
        <pc:picChg chg="add mod">
          <ac:chgData name="MENTA Varvara" userId="c293e393-97f3-4589-96a9-f54fd80cbdd9" providerId="ADAL" clId="{FCEDCC0A-404D-4682-A88C-EFA74FF7B536}" dt="2023-11-11T13:56:46.637" v="3010" actId="571"/>
          <ac:picMkLst>
            <pc:docMk/>
            <pc:sldMk cId="1263074123" sldId="291"/>
            <ac:picMk id="15" creationId="{E6713E0A-5350-C85E-168F-076B8F9FF607}"/>
          </ac:picMkLst>
        </pc:picChg>
      </pc:sldChg>
      <pc:sldChg chg="addSp delSp modSp add mod ord modTransition delAnim">
        <pc:chgData name="MENTA Varvara" userId="c293e393-97f3-4589-96a9-f54fd80cbdd9" providerId="ADAL" clId="{FCEDCC0A-404D-4682-A88C-EFA74FF7B536}" dt="2023-11-14T12:03:42.983" v="5434" actId="1036"/>
        <pc:sldMkLst>
          <pc:docMk/>
          <pc:sldMk cId="2505157995" sldId="292"/>
        </pc:sldMkLst>
        <pc:spChg chg="add del mod">
          <ac:chgData name="MENTA Varvara" userId="c293e393-97f3-4589-96a9-f54fd80cbdd9" providerId="ADAL" clId="{FCEDCC0A-404D-4682-A88C-EFA74FF7B536}" dt="2023-11-10T07:18:32.577" v="2752"/>
          <ac:spMkLst>
            <pc:docMk/>
            <pc:sldMk cId="2505157995" sldId="292"/>
            <ac:spMk id="2" creationId="{BC77AE5E-1F33-4151-2A4D-1D79198D31F7}"/>
          </ac:spMkLst>
        </pc:spChg>
        <pc:spChg chg="add del mod">
          <ac:chgData name="MENTA Varvara" userId="c293e393-97f3-4589-96a9-f54fd80cbdd9" providerId="ADAL" clId="{FCEDCC0A-404D-4682-A88C-EFA74FF7B536}" dt="2023-11-11T14:41:11.915" v="3236" actId="478"/>
          <ac:spMkLst>
            <pc:docMk/>
            <pc:sldMk cId="2505157995" sldId="292"/>
            <ac:spMk id="3" creationId="{F21A95FF-B2BB-D879-B57C-B726CCC10290}"/>
          </ac:spMkLst>
        </pc:spChg>
        <pc:spChg chg="mod">
          <ac:chgData name="MENTA Varvara" userId="c293e393-97f3-4589-96a9-f54fd80cbdd9" providerId="ADAL" clId="{FCEDCC0A-404D-4682-A88C-EFA74FF7B536}" dt="2023-11-11T14:43:13.627" v="3365" actId="20577"/>
          <ac:spMkLst>
            <pc:docMk/>
            <pc:sldMk cId="2505157995" sldId="292"/>
            <ac:spMk id="5" creationId="{C5A7F7F5-0B44-3AEA-41C7-EA17AC9951A1}"/>
          </ac:spMkLst>
        </pc:spChg>
        <pc:spChg chg="add del mod">
          <ac:chgData name="MENTA Varvara" userId="c293e393-97f3-4589-96a9-f54fd80cbdd9" providerId="ADAL" clId="{FCEDCC0A-404D-4682-A88C-EFA74FF7B536}" dt="2023-11-11T14:41:29.003" v="3239" actId="478"/>
          <ac:spMkLst>
            <pc:docMk/>
            <pc:sldMk cId="2505157995" sldId="292"/>
            <ac:spMk id="6" creationId="{BF96D115-C44A-FC31-932F-2D8237484ECE}"/>
          </ac:spMkLst>
        </pc:spChg>
        <pc:spChg chg="del">
          <ac:chgData name="MENTA Varvara" userId="c293e393-97f3-4589-96a9-f54fd80cbdd9" providerId="ADAL" clId="{FCEDCC0A-404D-4682-A88C-EFA74FF7B536}" dt="2023-11-06T11:56:47.192" v="235" actId="478"/>
          <ac:spMkLst>
            <pc:docMk/>
            <pc:sldMk cId="2505157995" sldId="292"/>
            <ac:spMk id="6" creationId="{F814BE77-C0C7-DFFA-9730-DE699F31216D}"/>
          </ac:spMkLst>
        </pc:spChg>
        <pc:spChg chg="mod">
          <ac:chgData name="MENTA Varvara" userId="c293e393-97f3-4589-96a9-f54fd80cbdd9" providerId="ADAL" clId="{FCEDCC0A-404D-4682-A88C-EFA74FF7B536}" dt="2023-11-09T19:17:31.535" v="2131" actId="21"/>
          <ac:spMkLst>
            <pc:docMk/>
            <pc:sldMk cId="2505157995" sldId="292"/>
            <ac:spMk id="7" creationId="{A82D147A-B3B6-B400-AF28-B9ED651B36AB}"/>
          </ac:spMkLst>
        </pc:spChg>
        <pc:spChg chg="add del mod">
          <ac:chgData name="MENTA Varvara" userId="c293e393-97f3-4589-96a9-f54fd80cbdd9" providerId="ADAL" clId="{FCEDCC0A-404D-4682-A88C-EFA74FF7B536}" dt="2023-11-11T14:54:08.480" v="3500" actId="12084"/>
          <ac:spMkLst>
            <pc:docMk/>
            <pc:sldMk cId="2505157995" sldId="292"/>
            <ac:spMk id="8" creationId="{7D89B0A3-8370-776A-764A-9FC9319F702E}"/>
          </ac:spMkLst>
        </pc:spChg>
        <pc:spChg chg="del mod">
          <ac:chgData name="MENTA Varvara" userId="c293e393-97f3-4589-96a9-f54fd80cbdd9" providerId="ADAL" clId="{FCEDCC0A-404D-4682-A88C-EFA74FF7B536}" dt="2023-11-09T19:27:15.354" v="2173" actId="478"/>
          <ac:spMkLst>
            <pc:docMk/>
            <pc:sldMk cId="2505157995" sldId="292"/>
            <ac:spMk id="9" creationId="{34467FD4-0C6F-E45D-F2C8-F24858292EC9}"/>
          </ac:spMkLst>
        </pc:spChg>
        <pc:graphicFrameChg chg="del">
          <ac:chgData name="MENTA Varvara" userId="c293e393-97f3-4589-96a9-f54fd80cbdd9" providerId="ADAL" clId="{FCEDCC0A-404D-4682-A88C-EFA74FF7B536}" dt="2023-11-06T11:56:50.266" v="236" actId="478"/>
          <ac:graphicFrameMkLst>
            <pc:docMk/>
            <pc:sldMk cId="2505157995" sldId="292"/>
            <ac:graphicFrameMk id="8" creationId="{3B9E64D0-6AC9-B1C2-8ACC-67F889468EEB}"/>
          </ac:graphicFrameMkLst>
        </pc:graphicFrameChg>
        <pc:graphicFrameChg chg="add del mod">
          <ac:chgData name="MENTA Varvara" userId="c293e393-97f3-4589-96a9-f54fd80cbdd9" providerId="ADAL" clId="{FCEDCC0A-404D-4682-A88C-EFA74FF7B536}" dt="2023-11-11T14:52:45.765" v="3490" actId="12084"/>
          <ac:graphicFrameMkLst>
            <pc:docMk/>
            <pc:sldMk cId="2505157995" sldId="292"/>
            <ac:graphicFrameMk id="10" creationId="{2ED27026-0D20-63EE-297C-44FF0B11B54E}"/>
          </ac:graphicFrameMkLst>
        </pc:graphicFrameChg>
        <pc:graphicFrameChg chg="add mod">
          <ac:chgData name="MENTA Varvara" userId="c293e393-97f3-4589-96a9-f54fd80cbdd9" providerId="ADAL" clId="{FCEDCC0A-404D-4682-A88C-EFA74FF7B536}" dt="2023-11-14T11:07:49.397" v="4333"/>
          <ac:graphicFrameMkLst>
            <pc:docMk/>
            <pc:sldMk cId="2505157995" sldId="292"/>
            <ac:graphicFrameMk id="11" creationId="{FEB300E2-CEE8-BF33-6492-4D4F5E35BDB4}"/>
          </ac:graphicFrameMkLst>
        </pc:graphicFrameChg>
        <pc:picChg chg="add mod">
          <ac:chgData name="MENTA Varvara" userId="c293e393-97f3-4589-96a9-f54fd80cbdd9" providerId="ADAL" clId="{FCEDCC0A-404D-4682-A88C-EFA74FF7B536}" dt="2023-11-11T14:56:19.820" v="3518" actId="14100"/>
          <ac:picMkLst>
            <pc:docMk/>
            <pc:sldMk cId="2505157995" sldId="292"/>
            <ac:picMk id="13" creationId="{27B14FAA-C812-CC42-0F21-DB9A330588ED}"/>
          </ac:picMkLst>
        </pc:picChg>
        <pc:picChg chg="add mod">
          <ac:chgData name="MENTA Varvara" userId="c293e393-97f3-4589-96a9-f54fd80cbdd9" providerId="ADAL" clId="{FCEDCC0A-404D-4682-A88C-EFA74FF7B536}" dt="2023-11-14T11:08:09.022" v="4336" actId="1076"/>
          <ac:picMkLst>
            <pc:docMk/>
            <pc:sldMk cId="2505157995" sldId="292"/>
            <ac:picMk id="15" creationId="{FEBC9BB8-1232-6FB3-91A2-5D834862BE1A}"/>
          </ac:picMkLst>
        </pc:picChg>
        <pc:picChg chg="add mod">
          <ac:chgData name="MENTA Varvara" userId="c293e393-97f3-4589-96a9-f54fd80cbdd9" providerId="ADAL" clId="{FCEDCC0A-404D-4682-A88C-EFA74FF7B536}" dt="2023-11-14T11:08:05.903" v="4335" actId="1076"/>
          <ac:picMkLst>
            <pc:docMk/>
            <pc:sldMk cId="2505157995" sldId="292"/>
            <ac:picMk id="17" creationId="{1A3721D7-54B4-9B24-7EC1-E2536164AE0C}"/>
          </ac:picMkLst>
        </pc:picChg>
        <pc:picChg chg="add del mod">
          <ac:chgData name="MENTA Varvara" userId="c293e393-97f3-4589-96a9-f54fd80cbdd9" providerId="ADAL" clId="{FCEDCC0A-404D-4682-A88C-EFA74FF7B536}" dt="2023-11-11T15:00:02.032" v="3540" actId="478"/>
          <ac:picMkLst>
            <pc:docMk/>
            <pc:sldMk cId="2505157995" sldId="292"/>
            <ac:picMk id="19" creationId="{CD8A4ECF-7BA1-0E44-6976-B19F6A9C5D1F}"/>
          </ac:picMkLst>
        </pc:picChg>
        <pc:picChg chg="add mod">
          <ac:chgData name="MENTA Varvara" userId="c293e393-97f3-4589-96a9-f54fd80cbdd9" providerId="ADAL" clId="{FCEDCC0A-404D-4682-A88C-EFA74FF7B536}" dt="2023-11-14T11:08:22.250" v="4340" actId="1037"/>
          <ac:picMkLst>
            <pc:docMk/>
            <pc:sldMk cId="2505157995" sldId="292"/>
            <ac:picMk id="21" creationId="{D4B8E92B-170D-3BE2-B249-2A0CF0BC59CA}"/>
          </ac:picMkLst>
        </pc:picChg>
        <pc:picChg chg="add mod">
          <ac:chgData name="MENTA Varvara" userId="c293e393-97f3-4589-96a9-f54fd80cbdd9" providerId="ADAL" clId="{FCEDCC0A-404D-4682-A88C-EFA74FF7B536}" dt="2023-11-14T11:07:41.701" v="4332" actId="1076"/>
          <ac:picMkLst>
            <pc:docMk/>
            <pc:sldMk cId="2505157995" sldId="292"/>
            <ac:picMk id="23" creationId="{D2D11674-1ABB-338C-5105-B1DC6DEA0759}"/>
          </ac:picMkLst>
        </pc:picChg>
        <pc:picChg chg="add del mod">
          <ac:chgData name="MENTA Varvara" userId="c293e393-97f3-4589-96a9-f54fd80cbdd9" providerId="ADAL" clId="{FCEDCC0A-404D-4682-A88C-EFA74FF7B536}" dt="2023-11-14T11:07:26.694" v="4331" actId="478"/>
          <ac:picMkLst>
            <pc:docMk/>
            <pc:sldMk cId="2505157995" sldId="292"/>
            <ac:picMk id="25" creationId="{262152F9-E67F-88DE-2A90-E5933DD3AD10}"/>
          </ac:picMkLst>
        </pc:picChg>
        <pc:picChg chg="add mod">
          <ac:chgData name="MENTA Varvara" userId="c293e393-97f3-4589-96a9-f54fd80cbdd9" providerId="ADAL" clId="{FCEDCC0A-404D-4682-A88C-EFA74FF7B536}" dt="2023-11-14T12:03:42.983" v="5434" actId="1036"/>
          <ac:picMkLst>
            <pc:docMk/>
            <pc:sldMk cId="2505157995" sldId="292"/>
            <ac:picMk id="27" creationId="{69916387-5511-FE8D-2C6E-AAB940351B89}"/>
          </ac:picMkLst>
        </pc:picChg>
      </pc:sldChg>
      <pc:sldChg chg="addSp delSp modSp new del mod">
        <pc:chgData name="MENTA Varvara" userId="c293e393-97f3-4589-96a9-f54fd80cbdd9" providerId="ADAL" clId="{FCEDCC0A-404D-4682-A88C-EFA74FF7B536}" dt="2023-11-09T19:26:40.667" v="2152" actId="47"/>
        <pc:sldMkLst>
          <pc:docMk/>
          <pc:sldMk cId="409287039" sldId="293"/>
        </pc:sldMkLst>
        <pc:spChg chg="mod">
          <ac:chgData name="MENTA Varvara" userId="c293e393-97f3-4589-96a9-f54fd80cbdd9" providerId="ADAL" clId="{FCEDCC0A-404D-4682-A88C-EFA74FF7B536}" dt="2023-11-07T16:47:13.402" v="1264" actId="1076"/>
          <ac:spMkLst>
            <pc:docMk/>
            <pc:sldMk cId="409287039" sldId="293"/>
            <ac:spMk id="2" creationId="{A34C5D83-6A60-2148-943C-2DDF656C570A}"/>
          </ac:spMkLst>
        </pc:spChg>
        <pc:spChg chg="add del mod">
          <ac:chgData name="MENTA Varvara" userId="c293e393-97f3-4589-96a9-f54fd80cbdd9" providerId="ADAL" clId="{FCEDCC0A-404D-4682-A88C-EFA74FF7B536}" dt="2023-11-09T19:26:14.760" v="2151" actId="21"/>
          <ac:spMkLst>
            <pc:docMk/>
            <pc:sldMk cId="409287039" sldId="293"/>
            <ac:spMk id="3" creationId="{EB1EEAE1-4041-9D76-9909-EE28A68CDCC9}"/>
          </ac:spMkLst>
        </pc:spChg>
        <pc:spChg chg="mod">
          <ac:chgData name="MENTA Varvara" userId="c293e393-97f3-4589-96a9-f54fd80cbdd9" providerId="ADAL" clId="{FCEDCC0A-404D-4682-A88C-EFA74FF7B536}" dt="2023-11-07T16:47:29.439" v="1281" actId="20577"/>
          <ac:spMkLst>
            <pc:docMk/>
            <pc:sldMk cId="409287039" sldId="293"/>
            <ac:spMk id="4" creationId="{EBF86422-4716-99F5-78EA-52ECB181A7A6}"/>
          </ac:spMkLst>
        </pc:spChg>
        <pc:graphicFrameChg chg="add del mod">
          <ac:chgData name="MENTA Varvara" userId="c293e393-97f3-4589-96a9-f54fd80cbdd9" providerId="ADAL" clId="{FCEDCC0A-404D-4682-A88C-EFA74FF7B536}" dt="2023-11-09T19:04:06.683" v="2086" actId="12084"/>
          <ac:graphicFrameMkLst>
            <pc:docMk/>
            <pc:sldMk cId="409287039" sldId="293"/>
            <ac:graphicFrameMk id="5" creationId="{61EEF3D7-FF8F-73C0-C53C-1F180E01795F}"/>
          </ac:graphicFrameMkLst>
        </pc:graphicFrameChg>
      </pc:sldChg>
      <pc:sldChg chg="addSp delSp modSp add mod ord modTransition">
        <pc:chgData name="MENTA Varvara" userId="c293e393-97f3-4589-96a9-f54fd80cbdd9" providerId="ADAL" clId="{FCEDCC0A-404D-4682-A88C-EFA74FF7B536}" dt="2023-11-14T11:54:20.189" v="5159"/>
        <pc:sldMkLst>
          <pc:docMk/>
          <pc:sldMk cId="626023471" sldId="294"/>
        </pc:sldMkLst>
        <pc:spChg chg="add mod">
          <ac:chgData name="MENTA Varvara" userId="c293e393-97f3-4589-96a9-f54fd80cbdd9" providerId="ADAL" clId="{FCEDCC0A-404D-4682-A88C-EFA74FF7B536}" dt="2023-11-14T11:54:20.189" v="5159"/>
          <ac:spMkLst>
            <pc:docMk/>
            <pc:sldMk cId="626023471" sldId="294"/>
            <ac:spMk id="2" creationId="{038670F9-4401-9E30-3F89-7FDC9764AC33}"/>
          </ac:spMkLst>
        </pc:spChg>
        <pc:spChg chg="del">
          <ac:chgData name="MENTA Varvara" userId="c293e393-97f3-4589-96a9-f54fd80cbdd9" providerId="ADAL" clId="{FCEDCC0A-404D-4682-A88C-EFA74FF7B536}" dt="2023-11-10T14:15:14.877" v="2863" actId="478"/>
          <ac:spMkLst>
            <pc:docMk/>
            <pc:sldMk cId="626023471" sldId="294"/>
            <ac:spMk id="2" creationId="{A34C5D83-6A60-2148-943C-2DDF656C570A}"/>
          </ac:spMkLst>
        </pc:spChg>
        <pc:spChg chg="add mod">
          <ac:chgData name="MENTA Varvara" userId="c293e393-97f3-4589-96a9-f54fd80cbdd9" providerId="ADAL" clId="{FCEDCC0A-404D-4682-A88C-EFA74FF7B536}" dt="2023-11-14T11:54:20.189" v="5159"/>
          <ac:spMkLst>
            <pc:docMk/>
            <pc:sldMk cId="626023471" sldId="294"/>
            <ac:spMk id="3" creationId="{E30669A5-E547-8D40-4CE5-7A19348E6871}"/>
          </ac:spMkLst>
        </pc:spChg>
        <pc:spChg chg="add del mod">
          <ac:chgData name="MENTA Varvara" userId="c293e393-97f3-4589-96a9-f54fd80cbdd9" providerId="ADAL" clId="{FCEDCC0A-404D-4682-A88C-EFA74FF7B536}" dt="2023-11-09T19:05:12.757" v="2094" actId="12084"/>
          <ac:spMkLst>
            <pc:docMk/>
            <pc:sldMk cId="626023471" sldId="294"/>
            <ac:spMk id="3" creationId="{EB1EEAE1-4041-9D76-9909-EE28A68CDCC9}"/>
          </ac:spMkLst>
        </pc:spChg>
        <pc:spChg chg="mod">
          <ac:chgData name="MENTA Varvara" userId="c293e393-97f3-4589-96a9-f54fd80cbdd9" providerId="ADAL" clId="{FCEDCC0A-404D-4682-A88C-EFA74FF7B536}" dt="2023-11-10T14:15:27.133" v="2865" actId="1076"/>
          <ac:spMkLst>
            <pc:docMk/>
            <pc:sldMk cId="626023471" sldId="294"/>
            <ac:spMk id="4" creationId="{EBF86422-4716-99F5-78EA-52ECB181A7A6}"/>
          </ac:spMkLst>
        </pc:spChg>
        <pc:spChg chg="add mod">
          <ac:chgData name="MENTA Varvara" userId="c293e393-97f3-4589-96a9-f54fd80cbdd9" providerId="ADAL" clId="{FCEDCC0A-404D-4682-A88C-EFA74FF7B536}" dt="2023-11-14T11:54:20.189" v="5159"/>
          <ac:spMkLst>
            <pc:docMk/>
            <pc:sldMk cId="626023471" sldId="294"/>
            <ac:spMk id="5" creationId="{467E0ECA-784F-DE49-7031-145E08505952}"/>
          </ac:spMkLst>
        </pc:spChg>
        <pc:spChg chg="add mod">
          <ac:chgData name="MENTA Varvara" userId="c293e393-97f3-4589-96a9-f54fd80cbdd9" providerId="ADAL" clId="{FCEDCC0A-404D-4682-A88C-EFA74FF7B536}" dt="2023-11-14T11:54:20.189" v="5159"/>
          <ac:spMkLst>
            <pc:docMk/>
            <pc:sldMk cId="626023471" sldId="294"/>
            <ac:spMk id="6" creationId="{428C392B-3A99-FDCB-A1B5-B78F792F6431}"/>
          </ac:spMkLst>
        </pc:spChg>
        <pc:spChg chg="add del mod">
          <ac:chgData name="MENTA Varvara" userId="c293e393-97f3-4589-96a9-f54fd80cbdd9" providerId="ADAL" clId="{FCEDCC0A-404D-4682-A88C-EFA74FF7B536}" dt="2023-11-10T14:15:20.973" v="2864" actId="478"/>
          <ac:spMkLst>
            <pc:docMk/>
            <pc:sldMk cId="626023471" sldId="294"/>
            <ac:spMk id="13" creationId="{CA1B9914-BC02-DAC2-442A-82F63C145D2E}"/>
          </ac:spMkLst>
        </pc:spChg>
        <pc:graphicFrameChg chg="add del mod">
          <ac:chgData name="MENTA Varvara" userId="c293e393-97f3-4589-96a9-f54fd80cbdd9" providerId="ADAL" clId="{FCEDCC0A-404D-4682-A88C-EFA74FF7B536}" dt="2023-11-09T19:04:15.178" v="2093" actId="12084"/>
          <ac:graphicFrameMkLst>
            <pc:docMk/>
            <pc:sldMk cId="626023471" sldId="294"/>
            <ac:graphicFrameMk id="5" creationId="{15196D83-904A-6A80-5F92-1E14C00DA684}"/>
          </ac:graphicFrameMkLst>
        </pc:graphicFrameChg>
        <pc:graphicFrameChg chg="add del modGraphic">
          <ac:chgData name="MENTA Varvara" userId="c293e393-97f3-4589-96a9-f54fd80cbdd9" providerId="ADAL" clId="{FCEDCC0A-404D-4682-A88C-EFA74FF7B536}" dt="2023-11-09T19:04:14.919" v="2092" actId="1032"/>
          <ac:graphicFrameMkLst>
            <pc:docMk/>
            <pc:sldMk cId="626023471" sldId="294"/>
            <ac:graphicFrameMk id="6" creationId="{CF9A4836-41B1-DD2B-734A-00F1428861FE}"/>
          </ac:graphicFrameMkLst>
        </pc:graphicFrameChg>
        <pc:graphicFrameChg chg="add del modGraphic">
          <ac:chgData name="MENTA Varvara" userId="c293e393-97f3-4589-96a9-f54fd80cbdd9" providerId="ADAL" clId="{FCEDCC0A-404D-4682-A88C-EFA74FF7B536}" dt="2023-11-09T19:04:14.088" v="2090" actId="1032"/>
          <ac:graphicFrameMkLst>
            <pc:docMk/>
            <pc:sldMk cId="626023471" sldId="294"/>
            <ac:graphicFrameMk id="7" creationId="{06975F9A-E052-4268-C6F8-8E104A2C6D4F}"/>
          </ac:graphicFrameMkLst>
        </pc:graphicFrameChg>
        <pc:graphicFrameChg chg="add del modGraphic">
          <ac:chgData name="MENTA Varvara" userId="c293e393-97f3-4589-96a9-f54fd80cbdd9" providerId="ADAL" clId="{FCEDCC0A-404D-4682-A88C-EFA74FF7B536}" dt="2023-11-09T19:04:12.942" v="2088" actId="1032"/>
          <ac:graphicFrameMkLst>
            <pc:docMk/>
            <pc:sldMk cId="626023471" sldId="294"/>
            <ac:graphicFrameMk id="8" creationId="{2C1B4D62-5B0D-6FC7-0657-43F09EB866C8}"/>
          </ac:graphicFrameMkLst>
        </pc:graphicFrameChg>
        <pc:graphicFrameChg chg="add mod modGraphic">
          <ac:chgData name="MENTA Varvara" userId="c293e393-97f3-4589-96a9-f54fd80cbdd9" providerId="ADAL" clId="{FCEDCC0A-404D-4682-A88C-EFA74FF7B536}" dt="2023-11-11T14:01:29.570" v="3119" actId="20577"/>
          <ac:graphicFrameMkLst>
            <pc:docMk/>
            <pc:sldMk cId="626023471" sldId="294"/>
            <ac:graphicFrameMk id="9" creationId="{906B4942-8F79-1A4A-92F6-984F996559DB}"/>
          </ac:graphicFrameMkLst>
        </pc:graphicFrameChg>
        <pc:picChg chg="add mod">
          <ac:chgData name="MENTA Varvara" userId="c293e393-97f3-4589-96a9-f54fd80cbdd9" providerId="ADAL" clId="{FCEDCC0A-404D-4682-A88C-EFA74FF7B536}" dt="2023-11-10T14:15:39.597" v="2867" actId="1076"/>
          <ac:picMkLst>
            <pc:docMk/>
            <pc:sldMk cId="626023471" sldId="294"/>
            <ac:picMk id="11" creationId="{C5392375-F853-8C32-8E75-4B3B5D6997B7}"/>
          </ac:picMkLst>
        </pc:picChg>
      </pc:sldChg>
      <pc:sldChg chg="addSp delSp modSp new del mod">
        <pc:chgData name="MENTA Varvara" userId="c293e393-97f3-4589-96a9-f54fd80cbdd9" providerId="ADAL" clId="{FCEDCC0A-404D-4682-A88C-EFA74FF7B536}" dt="2023-11-07T17:47:38.173" v="1934" actId="47"/>
        <pc:sldMkLst>
          <pc:docMk/>
          <pc:sldMk cId="1917112642" sldId="295"/>
        </pc:sldMkLst>
        <pc:spChg chg="mod">
          <ac:chgData name="MENTA Varvara" userId="c293e393-97f3-4589-96a9-f54fd80cbdd9" providerId="ADAL" clId="{FCEDCC0A-404D-4682-A88C-EFA74FF7B536}" dt="2023-11-07T17:21:29.820" v="1845" actId="1076"/>
          <ac:spMkLst>
            <pc:docMk/>
            <pc:sldMk cId="1917112642" sldId="295"/>
            <ac:spMk id="2" creationId="{ACB0B0C5-2401-5E63-DA1B-A06FC7C03922}"/>
          </ac:spMkLst>
        </pc:spChg>
        <pc:spChg chg="del">
          <ac:chgData name="MENTA Varvara" userId="c293e393-97f3-4589-96a9-f54fd80cbdd9" providerId="ADAL" clId="{FCEDCC0A-404D-4682-A88C-EFA74FF7B536}" dt="2023-11-07T17:21:34.449" v="1846" actId="22"/>
          <ac:spMkLst>
            <pc:docMk/>
            <pc:sldMk cId="1917112642" sldId="295"/>
            <ac:spMk id="3" creationId="{4A7E6189-9BA8-4623-0862-44FE4A6DF71B}"/>
          </ac:spMkLst>
        </pc:spChg>
        <pc:spChg chg="del">
          <ac:chgData name="MENTA Varvara" userId="c293e393-97f3-4589-96a9-f54fd80cbdd9" providerId="ADAL" clId="{FCEDCC0A-404D-4682-A88C-EFA74FF7B536}" dt="2023-11-07T17:22:00.012" v="1850"/>
          <ac:spMkLst>
            <pc:docMk/>
            <pc:sldMk cId="1917112642" sldId="295"/>
            <ac:spMk id="4" creationId="{98BCA16C-288A-10B3-841D-CBFA1B0E6E11}"/>
          </ac:spMkLst>
        </pc:spChg>
        <pc:spChg chg="add del mod">
          <ac:chgData name="MENTA Varvara" userId="c293e393-97f3-4589-96a9-f54fd80cbdd9" providerId="ADAL" clId="{FCEDCC0A-404D-4682-A88C-EFA74FF7B536}" dt="2023-11-07T17:21:54.266" v="1849"/>
          <ac:spMkLst>
            <pc:docMk/>
            <pc:sldMk cId="1917112642" sldId="295"/>
            <ac:spMk id="8" creationId="{D8AC2F30-6688-A212-7F99-5E54B35582D1}"/>
          </ac:spMkLst>
        </pc:spChg>
        <pc:spChg chg="add del mod">
          <ac:chgData name="MENTA Varvara" userId="c293e393-97f3-4589-96a9-f54fd80cbdd9" providerId="ADAL" clId="{FCEDCC0A-404D-4682-A88C-EFA74FF7B536}" dt="2023-11-07T17:23:03.913" v="1859"/>
          <ac:spMkLst>
            <pc:docMk/>
            <pc:sldMk cId="1917112642" sldId="295"/>
            <ac:spMk id="14" creationId="{AA0723F8-74E0-3740-F67C-577DE207EE67}"/>
          </ac:spMkLst>
        </pc:spChg>
        <pc:spChg chg="add del mod">
          <ac:chgData name="MENTA Varvara" userId="c293e393-97f3-4589-96a9-f54fd80cbdd9" providerId="ADAL" clId="{FCEDCC0A-404D-4682-A88C-EFA74FF7B536}" dt="2023-11-07T17:22:19.474" v="1857" actId="931"/>
          <ac:spMkLst>
            <pc:docMk/>
            <pc:sldMk cId="1917112642" sldId="295"/>
            <ac:spMk id="16" creationId="{8D823AFD-B947-AD7A-2215-2E69FB7757C0}"/>
          </ac:spMkLst>
        </pc:spChg>
        <pc:spChg chg="add mod">
          <ac:chgData name="MENTA Varvara" userId="c293e393-97f3-4589-96a9-f54fd80cbdd9" providerId="ADAL" clId="{FCEDCC0A-404D-4682-A88C-EFA74FF7B536}" dt="2023-11-07T17:23:09.713" v="1860" actId="478"/>
          <ac:spMkLst>
            <pc:docMk/>
            <pc:sldMk cId="1917112642" sldId="295"/>
            <ac:spMk id="22" creationId="{C9E99909-3C56-2271-B1F3-278E6F46FDBE}"/>
          </ac:spMkLst>
        </pc:spChg>
        <pc:spChg chg="add del mod">
          <ac:chgData name="MENTA Varvara" userId="c293e393-97f3-4589-96a9-f54fd80cbdd9" providerId="ADAL" clId="{FCEDCC0A-404D-4682-A88C-EFA74FF7B536}" dt="2023-11-07T17:23:39.101" v="1863"/>
          <ac:spMkLst>
            <pc:docMk/>
            <pc:sldMk cId="1917112642" sldId="295"/>
            <ac:spMk id="24" creationId="{439DB5C7-5E55-1645-C0E5-D576AA2C8CCA}"/>
          </ac:spMkLst>
        </pc:spChg>
        <pc:spChg chg="add mod">
          <ac:chgData name="MENTA Varvara" userId="c293e393-97f3-4589-96a9-f54fd80cbdd9" providerId="ADAL" clId="{FCEDCC0A-404D-4682-A88C-EFA74FF7B536}" dt="2023-11-07T17:23:27.219" v="1862" actId="571"/>
          <ac:spMkLst>
            <pc:docMk/>
            <pc:sldMk cId="1917112642" sldId="295"/>
            <ac:spMk id="25" creationId="{C3A517AE-3A4B-AF96-AAFB-4525191EBB30}"/>
          </ac:spMkLst>
        </pc:spChg>
        <pc:spChg chg="add mod">
          <ac:chgData name="MENTA Varvara" userId="c293e393-97f3-4589-96a9-f54fd80cbdd9" providerId="ADAL" clId="{FCEDCC0A-404D-4682-A88C-EFA74FF7B536}" dt="2023-11-07T17:23:54.247" v="1866" actId="478"/>
          <ac:spMkLst>
            <pc:docMk/>
            <pc:sldMk cId="1917112642" sldId="295"/>
            <ac:spMk id="29" creationId="{5AADA5F6-754C-F40B-534F-8C2BE3B834AA}"/>
          </ac:spMkLst>
        </pc:spChg>
        <pc:picChg chg="add del mod ord">
          <ac:chgData name="MENTA Varvara" userId="c293e393-97f3-4589-96a9-f54fd80cbdd9" providerId="ADAL" clId="{FCEDCC0A-404D-4682-A88C-EFA74FF7B536}" dt="2023-11-07T17:21:39.501" v="1848" actId="478"/>
          <ac:picMkLst>
            <pc:docMk/>
            <pc:sldMk cId="1917112642" sldId="295"/>
            <ac:picMk id="6" creationId="{F9A8EF5F-B7F3-3175-99DA-45C65DC851C1}"/>
          </ac:picMkLst>
        </pc:picChg>
        <pc:picChg chg="add del mod">
          <ac:chgData name="MENTA Varvara" userId="c293e393-97f3-4589-96a9-f54fd80cbdd9" providerId="ADAL" clId="{FCEDCC0A-404D-4682-A88C-EFA74FF7B536}" dt="2023-11-07T17:22:10.863" v="1856" actId="478"/>
          <ac:picMkLst>
            <pc:docMk/>
            <pc:sldMk cId="1917112642" sldId="295"/>
            <ac:picMk id="10" creationId="{4B796DDF-5D39-3880-C78B-11D18ABD2106}"/>
          </ac:picMkLst>
        </pc:picChg>
        <pc:picChg chg="add del mod">
          <ac:chgData name="MENTA Varvara" userId="c293e393-97f3-4589-96a9-f54fd80cbdd9" providerId="ADAL" clId="{FCEDCC0A-404D-4682-A88C-EFA74FF7B536}" dt="2023-11-07T17:22:09.175" v="1855" actId="478"/>
          <ac:picMkLst>
            <pc:docMk/>
            <pc:sldMk cId="1917112642" sldId="295"/>
            <ac:picMk id="12" creationId="{DEFC9FFF-80CB-89DD-82D5-79264A3F2D37}"/>
          </ac:picMkLst>
        </pc:picChg>
        <pc:picChg chg="add del mod">
          <ac:chgData name="MENTA Varvara" userId="c293e393-97f3-4589-96a9-f54fd80cbdd9" providerId="ADAL" clId="{FCEDCC0A-404D-4682-A88C-EFA74FF7B536}" dt="2023-11-07T17:23:22.930" v="1861" actId="478"/>
          <ac:picMkLst>
            <pc:docMk/>
            <pc:sldMk cId="1917112642" sldId="295"/>
            <ac:picMk id="18" creationId="{396BD38A-8A78-63F0-CCB1-AAFCEE7165E6}"/>
          </ac:picMkLst>
        </pc:picChg>
        <pc:picChg chg="add del mod">
          <ac:chgData name="MENTA Varvara" userId="c293e393-97f3-4589-96a9-f54fd80cbdd9" providerId="ADAL" clId="{FCEDCC0A-404D-4682-A88C-EFA74FF7B536}" dt="2023-11-07T17:23:09.713" v="1860" actId="478"/>
          <ac:picMkLst>
            <pc:docMk/>
            <pc:sldMk cId="1917112642" sldId="295"/>
            <ac:picMk id="20" creationId="{2D1F7122-90E0-E969-BC9D-79F76B50C769}"/>
          </ac:picMkLst>
        </pc:picChg>
        <pc:picChg chg="add del mod">
          <ac:chgData name="MENTA Varvara" userId="c293e393-97f3-4589-96a9-f54fd80cbdd9" providerId="ADAL" clId="{FCEDCC0A-404D-4682-A88C-EFA74FF7B536}" dt="2023-11-07T17:23:54.247" v="1866" actId="478"/>
          <ac:picMkLst>
            <pc:docMk/>
            <pc:sldMk cId="1917112642" sldId="295"/>
            <ac:picMk id="27" creationId="{15D7C09F-A1A3-AD36-7EDE-8FEDD2616299}"/>
          </ac:picMkLst>
        </pc:picChg>
      </pc:sldChg>
      <pc:sldChg chg="addSp delSp modSp add mod ord modTransition modAnim">
        <pc:chgData name="MENTA Varvara" userId="c293e393-97f3-4589-96a9-f54fd80cbdd9" providerId="ADAL" clId="{FCEDCC0A-404D-4682-A88C-EFA74FF7B536}" dt="2023-11-14T11:52:11.345" v="4458"/>
        <pc:sldMkLst>
          <pc:docMk/>
          <pc:sldMk cId="2153791609" sldId="296"/>
        </pc:sldMkLst>
        <pc:spChg chg="mod">
          <ac:chgData name="MENTA Varvara" userId="c293e393-97f3-4589-96a9-f54fd80cbdd9" providerId="ADAL" clId="{FCEDCC0A-404D-4682-A88C-EFA74FF7B536}" dt="2023-11-11T14:00:50.363" v="3101" actId="20577"/>
          <ac:spMkLst>
            <pc:docMk/>
            <pc:sldMk cId="2153791609" sldId="296"/>
            <ac:spMk id="2" creationId="{0566BE2D-02A2-A848-9C8F-06C2F742B0C0}"/>
          </ac:spMkLst>
        </pc:spChg>
        <pc:spChg chg="mod">
          <ac:chgData name="MENTA Varvara" userId="c293e393-97f3-4589-96a9-f54fd80cbdd9" providerId="ADAL" clId="{FCEDCC0A-404D-4682-A88C-EFA74FF7B536}" dt="2023-11-14T11:47:05.007" v="4455" actId="12789"/>
          <ac:spMkLst>
            <pc:docMk/>
            <pc:sldMk cId="2153791609" sldId="296"/>
            <ac:spMk id="6" creationId="{B8DFF6D9-EE1F-4C6F-2A35-DB57CEE6DF2B}"/>
          </ac:spMkLst>
        </pc:spChg>
        <pc:spChg chg="mod">
          <ac:chgData name="MENTA Varvara" userId="c293e393-97f3-4589-96a9-f54fd80cbdd9" providerId="ADAL" clId="{FCEDCC0A-404D-4682-A88C-EFA74FF7B536}" dt="2023-11-08T21:22:18.017" v="2048" actId="21"/>
          <ac:spMkLst>
            <pc:docMk/>
            <pc:sldMk cId="2153791609" sldId="296"/>
            <ac:spMk id="7" creationId="{2E74AC05-66AB-D8CE-600F-BC0D84544513}"/>
          </ac:spMkLst>
        </pc:spChg>
        <pc:spChg chg="add del mod">
          <ac:chgData name="MENTA Varvara" userId="c293e393-97f3-4589-96a9-f54fd80cbdd9" providerId="ADAL" clId="{FCEDCC0A-404D-4682-A88C-EFA74FF7B536}" dt="2023-11-10T14:47:39.644" v="3002" actId="478"/>
          <ac:spMkLst>
            <pc:docMk/>
            <pc:sldMk cId="2153791609" sldId="296"/>
            <ac:spMk id="8" creationId="{6B2DC03B-4303-C3E8-5672-331E8F65BCEE}"/>
          </ac:spMkLst>
        </pc:spChg>
        <pc:spChg chg="add mod">
          <ac:chgData name="MENTA Varvara" userId="c293e393-97f3-4589-96a9-f54fd80cbdd9" providerId="ADAL" clId="{FCEDCC0A-404D-4682-A88C-EFA74FF7B536}" dt="2023-11-14T11:47:05.007" v="4455" actId="12789"/>
          <ac:spMkLst>
            <pc:docMk/>
            <pc:sldMk cId="2153791609" sldId="296"/>
            <ac:spMk id="10" creationId="{024314F1-5A86-6AAE-4C4A-1ADF46FB0A34}"/>
          </ac:spMkLst>
        </pc:spChg>
        <pc:graphicFrameChg chg="add del mod">
          <ac:chgData name="MENTA Varvara" userId="c293e393-97f3-4589-96a9-f54fd80cbdd9" providerId="ADAL" clId="{FCEDCC0A-404D-4682-A88C-EFA74FF7B536}" dt="2023-11-13T19:44:41.834" v="4160" actId="478"/>
          <ac:graphicFrameMkLst>
            <pc:docMk/>
            <pc:sldMk cId="2153791609" sldId="296"/>
            <ac:graphicFrameMk id="3" creationId="{9E5A9413-A97A-60A9-178E-4837B98D872A}"/>
          </ac:graphicFrameMkLst>
        </pc:graphicFrameChg>
        <pc:picChg chg="del">
          <ac:chgData name="MENTA Varvara" userId="c293e393-97f3-4589-96a9-f54fd80cbdd9" providerId="ADAL" clId="{FCEDCC0A-404D-4682-A88C-EFA74FF7B536}" dt="2023-11-07T17:24:31.685" v="1878" actId="478"/>
          <ac:picMkLst>
            <pc:docMk/>
            <pc:sldMk cId="2153791609" sldId="296"/>
            <ac:picMk id="5" creationId="{6BD27E6F-51D8-7BE1-97A4-18F021D43134}"/>
          </ac:picMkLst>
        </pc:picChg>
        <pc:picChg chg="add mod">
          <ac:chgData name="MENTA Varvara" userId="c293e393-97f3-4589-96a9-f54fd80cbdd9" providerId="ADAL" clId="{FCEDCC0A-404D-4682-A88C-EFA74FF7B536}" dt="2023-11-14T11:47:05.007" v="4455" actId="12789"/>
          <ac:picMkLst>
            <pc:docMk/>
            <pc:sldMk cId="2153791609" sldId="296"/>
            <ac:picMk id="8" creationId="{2328A7B8-04A1-73D4-6974-B32E7F1AA96E}"/>
          </ac:picMkLst>
        </pc:picChg>
        <pc:picChg chg="add del mod">
          <ac:chgData name="MENTA Varvara" userId="c293e393-97f3-4589-96a9-f54fd80cbdd9" providerId="ADAL" clId="{FCEDCC0A-404D-4682-A88C-EFA74FF7B536}" dt="2023-11-13T19:43:07.212" v="4158" actId="478"/>
          <ac:picMkLst>
            <pc:docMk/>
            <pc:sldMk cId="2153791609" sldId="296"/>
            <ac:picMk id="9" creationId="{8A3BA1A3-D973-900A-C1A5-997F4F3F62B8}"/>
          </ac:picMkLst>
        </pc:picChg>
        <pc:picChg chg="del">
          <ac:chgData name="MENTA Varvara" userId="c293e393-97f3-4589-96a9-f54fd80cbdd9" providerId="ADAL" clId="{FCEDCC0A-404D-4682-A88C-EFA74FF7B536}" dt="2023-11-07T17:24:32.724" v="1880" actId="478"/>
          <ac:picMkLst>
            <pc:docMk/>
            <pc:sldMk cId="2153791609" sldId="296"/>
            <ac:picMk id="10" creationId="{76CAD927-A74B-47DF-75BB-EAF3B4211E15}"/>
          </ac:picMkLst>
        </pc:picChg>
        <pc:picChg chg="del">
          <ac:chgData name="MENTA Varvara" userId="c293e393-97f3-4589-96a9-f54fd80cbdd9" providerId="ADAL" clId="{FCEDCC0A-404D-4682-A88C-EFA74FF7B536}" dt="2023-11-07T17:24:32.292" v="1879" actId="478"/>
          <ac:picMkLst>
            <pc:docMk/>
            <pc:sldMk cId="2153791609" sldId="296"/>
            <ac:picMk id="11" creationId="{97FF5265-4C9F-8494-E620-28C708191FDB}"/>
          </ac:picMkLst>
        </pc:picChg>
        <pc:picChg chg="del mod">
          <ac:chgData name="MENTA Varvara" userId="c293e393-97f3-4589-96a9-f54fd80cbdd9" providerId="ADAL" clId="{FCEDCC0A-404D-4682-A88C-EFA74FF7B536}" dt="2023-11-07T17:24:29.908" v="1876" actId="478"/>
          <ac:picMkLst>
            <pc:docMk/>
            <pc:sldMk cId="2153791609" sldId="296"/>
            <ac:picMk id="12" creationId="{7862DE51-91F3-0E27-C4DD-B1920FBA8CA5}"/>
          </ac:picMkLst>
        </pc:picChg>
        <pc:picChg chg="del">
          <ac:chgData name="MENTA Varvara" userId="c293e393-97f3-4589-96a9-f54fd80cbdd9" providerId="ADAL" clId="{FCEDCC0A-404D-4682-A88C-EFA74FF7B536}" dt="2023-11-07T17:24:31.006" v="1877" actId="478"/>
          <ac:picMkLst>
            <pc:docMk/>
            <pc:sldMk cId="2153791609" sldId="296"/>
            <ac:picMk id="13" creationId="{F0599D0C-1DD3-1DEE-B400-9B6CDA92C4B0}"/>
          </ac:picMkLst>
        </pc:picChg>
      </pc:sldChg>
      <pc:sldChg chg="addSp delSp modSp new mod modTransition delAnim modAnim">
        <pc:chgData name="MENTA Varvara" userId="c293e393-97f3-4589-96a9-f54fd80cbdd9" providerId="ADAL" clId="{FCEDCC0A-404D-4682-A88C-EFA74FF7B536}" dt="2023-11-14T11:52:11.345" v="4458"/>
        <pc:sldMkLst>
          <pc:docMk/>
          <pc:sldMk cId="3607236308" sldId="297"/>
        </pc:sldMkLst>
        <pc:spChg chg="mod">
          <ac:chgData name="MENTA Varvara" userId="c293e393-97f3-4589-96a9-f54fd80cbdd9" providerId="ADAL" clId="{FCEDCC0A-404D-4682-A88C-EFA74FF7B536}" dt="2023-11-10T08:58:07.351" v="2845" actId="313"/>
          <ac:spMkLst>
            <pc:docMk/>
            <pc:sldMk cId="3607236308" sldId="297"/>
            <ac:spMk id="2" creationId="{2F2C3F37-B5D0-E248-FB33-A598180D167E}"/>
          </ac:spMkLst>
        </pc:spChg>
        <pc:spChg chg="mod">
          <ac:chgData name="MENTA Varvara" userId="c293e393-97f3-4589-96a9-f54fd80cbdd9" providerId="ADAL" clId="{FCEDCC0A-404D-4682-A88C-EFA74FF7B536}" dt="2023-11-11T15:48:14.722" v="4037" actId="207"/>
          <ac:spMkLst>
            <pc:docMk/>
            <pc:sldMk cId="3607236308" sldId="297"/>
            <ac:spMk id="3" creationId="{ADBE3903-D305-632E-5272-4878B50A640B}"/>
          </ac:spMkLst>
        </pc:spChg>
        <pc:spChg chg="mod">
          <ac:chgData name="MENTA Varvara" userId="c293e393-97f3-4589-96a9-f54fd80cbdd9" providerId="ADAL" clId="{FCEDCC0A-404D-4682-A88C-EFA74FF7B536}" dt="2023-11-11T15:53:14.876" v="4082" actId="20577"/>
          <ac:spMkLst>
            <pc:docMk/>
            <pc:sldMk cId="3607236308" sldId="297"/>
            <ac:spMk id="4" creationId="{8BB8078E-636E-B4D4-EE16-770DB7CCBC0B}"/>
          </ac:spMkLst>
        </pc:spChg>
        <pc:spChg chg="mod">
          <ac:chgData name="MENTA Varvara" userId="c293e393-97f3-4589-96a9-f54fd80cbdd9" providerId="ADAL" clId="{FCEDCC0A-404D-4682-A88C-EFA74FF7B536}" dt="2023-11-11T14:06:20.652" v="3227" actId="1076"/>
          <ac:spMkLst>
            <pc:docMk/>
            <pc:sldMk cId="3607236308" sldId="297"/>
            <ac:spMk id="5" creationId="{3CD46A10-76FE-7992-2BC8-F1DDD0E534FF}"/>
          </ac:spMkLst>
        </pc:spChg>
        <pc:spChg chg="add mod">
          <ac:chgData name="MENTA Varvara" userId="c293e393-97f3-4589-96a9-f54fd80cbdd9" providerId="ADAL" clId="{FCEDCC0A-404D-4682-A88C-EFA74FF7B536}" dt="2023-11-11T14:05:17.067" v="3224" actId="1076"/>
          <ac:spMkLst>
            <pc:docMk/>
            <pc:sldMk cId="3607236308" sldId="297"/>
            <ac:spMk id="6" creationId="{B0236456-98F5-77A8-E341-CD819186825C}"/>
          </ac:spMkLst>
        </pc:spChg>
        <pc:spChg chg="add mod">
          <ac:chgData name="MENTA Varvara" userId="c293e393-97f3-4589-96a9-f54fd80cbdd9" providerId="ADAL" clId="{FCEDCC0A-404D-4682-A88C-EFA74FF7B536}" dt="2023-11-13T18:53:23.444" v="4142" actId="20577"/>
          <ac:spMkLst>
            <pc:docMk/>
            <pc:sldMk cId="3607236308" sldId="297"/>
            <ac:spMk id="7" creationId="{E3F1372A-3F28-BFCB-2591-7C242179EAE3}"/>
          </ac:spMkLst>
        </pc:spChg>
        <pc:spChg chg="add del mod">
          <ac:chgData name="MENTA Varvara" userId="c293e393-97f3-4589-96a9-f54fd80cbdd9" providerId="ADAL" clId="{FCEDCC0A-404D-4682-A88C-EFA74FF7B536}" dt="2023-11-11T15:39:48.811" v="4002" actId="478"/>
          <ac:spMkLst>
            <pc:docMk/>
            <pc:sldMk cId="3607236308" sldId="297"/>
            <ac:spMk id="24" creationId="{51BE5F22-C180-192B-B0C6-CB95327F4BC3}"/>
          </ac:spMkLst>
        </pc:spChg>
        <pc:spChg chg="add del mod">
          <ac:chgData name="MENTA Varvara" userId="c293e393-97f3-4589-96a9-f54fd80cbdd9" providerId="ADAL" clId="{FCEDCC0A-404D-4682-A88C-EFA74FF7B536}" dt="2023-11-11T15:37:13.293" v="3970"/>
          <ac:spMkLst>
            <pc:docMk/>
            <pc:sldMk cId="3607236308" sldId="297"/>
            <ac:spMk id="26" creationId="{C1456C42-BACF-2389-EEC6-D9F6E91769F9}"/>
          </ac:spMkLst>
        </pc:spChg>
        <pc:spChg chg="add del mod">
          <ac:chgData name="MENTA Varvara" userId="c293e393-97f3-4589-96a9-f54fd80cbdd9" providerId="ADAL" clId="{FCEDCC0A-404D-4682-A88C-EFA74FF7B536}" dt="2023-11-11T15:37:13.293" v="3970"/>
          <ac:spMkLst>
            <pc:docMk/>
            <pc:sldMk cId="3607236308" sldId="297"/>
            <ac:spMk id="27" creationId="{CE6B7274-0CD3-1893-2FE9-F34F454F045A}"/>
          </ac:spMkLst>
        </pc:spChg>
        <pc:picChg chg="add mod">
          <ac:chgData name="MENTA Varvara" userId="c293e393-97f3-4589-96a9-f54fd80cbdd9" providerId="ADAL" clId="{FCEDCC0A-404D-4682-A88C-EFA74FF7B536}" dt="2023-11-11T14:05:06.330" v="3223" actId="1076"/>
          <ac:picMkLst>
            <pc:docMk/>
            <pc:sldMk cId="3607236308" sldId="297"/>
            <ac:picMk id="9" creationId="{A151F636-FBF7-4DF3-AA9B-FA3C2C1DAD49}"/>
          </ac:picMkLst>
        </pc:picChg>
        <pc:picChg chg="add mod">
          <ac:chgData name="MENTA Varvara" userId="c293e393-97f3-4589-96a9-f54fd80cbdd9" providerId="ADAL" clId="{FCEDCC0A-404D-4682-A88C-EFA74FF7B536}" dt="2023-11-11T14:06:25.503" v="3228" actId="1076"/>
          <ac:picMkLst>
            <pc:docMk/>
            <pc:sldMk cId="3607236308" sldId="297"/>
            <ac:picMk id="11" creationId="{3C0F5806-1E48-8D1A-7522-BB8BB20DC345}"/>
          </ac:picMkLst>
        </pc:picChg>
        <pc:picChg chg="add del mod">
          <ac:chgData name="MENTA Varvara" userId="c293e393-97f3-4589-96a9-f54fd80cbdd9" providerId="ADAL" clId="{FCEDCC0A-404D-4682-A88C-EFA74FF7B536}" dt="2023-11-09T20:52:40.195" v="2730" actId="478"/>
          <ac:picMkLst>
            <pc:docMk/>
            <pc:sldMk cId="3607236308" sldId="297"/>
            <ac:picMk id="13" creationId="{4376CEF1-DDFC-3DCC-DC14-0782D726FDD5}"/>
          </ac:picMkLst>
        </pc:picChg>
        <pc:picChg chg="add del mod">
          <ac:chgData name="MENTA Varvara" userId="c293e393-97f3-4589-96a9-f54fd80cbdd9" providerId="ADAL" clId="{FCEDCC0A-404D-4682-A88C-EFA74FF7B536}" dt="2023-11-09T20:52:40.195" v="2730" actId="478"/>
          <ac:picMkLst>
            <pc:docMk/>
            <pc:sldMk cId="3607236308" sldId="297"/>
            <ac:picMk id="15" creationId="{D4097B09-BF94-BDF7-5452-5ACBA07380FA}"/>
          </ac:picMkLst>
        </pc:picChg>
        <pc:picChg chg="add del mod">
          <ac:chgData name="MENTA Varvara" userId="c293e393-97f3-4589-96a9-f54fd80cbdd9" providerId="ADAL" clId="{FCEDCC0A-404D-4682-A88C-EFA74FF7B536}" dt="2023-11-10T08:58:10.017" v="2846" actId="478"/>
          <ac:picMkLst>
            <pc:docMk/>
            <pc:sldMk cId="3607236308" sldId="297"/>
            <ac:picMk id="17" creationId="{0B6E8B34-8A8A-BD17-54F1-58996105C81D}"/>
          </ac:picMkLst>
        </pc:picChg>
        <pc:picChg chg="add del mod">
          <ac:chgData name="MENTA Varvara" userId="c293e393-97f3-4589-96a9-f54fd80cbdd9" providerId="ADAL" clId="{FCEDCC0A-404D-4682-A88C-EFA74FF7B536}" dt="2023-11-10T08:58:12.672" v="2847" actId="478"/>
          <ac:picMkLst>
            <pc:docMk/>
            <pc:sldMk cId="3607236308" sldId="297"/>
            <ac:picMk id="19" creationId="{35B13E4C-4CF5-89C3-1CF0-7BED4B9BD436}"/>
          </ac:picMkLst>
        </pc:picChg>
        <pc:picChg chg="add mod">
          <ac:chgData name="MENTA Varvara" userId="c293e393-97f3-4589-96a9-f54fd80cbdd9" providerId="ADAL" clId="{FCEDCC0A-404D-4682-A88C-EFA74FF7B536}" dt="2023-11-11T15:40:46.867" v="4015" actId="1076"/>
          <ac:picMkLst>
            <pc:docMk/>
            <pc:sldMk cId="3607236308" sldId="297"/>
            <ac:picMk id="21" creationId="{D2D4703D-3BFA-0DED-0636-48A45F18649C}"/>
          </ac:picMkLst>
        </pc:picChg>
        <pc:picChg chg="add mod">
          <ac:chgData name="MENTA Varvara" userId="c293e393-97f3-4589-96a9-f54fd80cbdd9" providerId="ADAL" clId="{FCEDCC0A-404D-4682-A88C-EFA74FF7B536}" dt="2023-11-12T23:40:28.381" v="4138" actId="1035"/>
          <ac:picMkLst>
            <pc:docMk/>
            <pc:sldMk cId="3607236308" sldId="297"/>
            <ac:picMk id="23" creationId="{6A504547-21EE-C58A-F4B5-7E0671671631}"/>
          </ac:picMkLst>
        </pc:picChg>
        <pc:picChg chg="add del mod">
          <ac:chgData name="MENTA Varvara" userId="c293e393-97f3-4589-96a9-f54fd80cbdd9" providerId="ADAL" clId="{FCEDCC0A-404D-4682-A88C-EFA74FF7B536}" dt="2023-11-11T15:39:54.226" v="4004" actId="478"/>
          <ac:picMkLst>
            <pc:docMk/>
            <pc:sldMk cId="3607236308" sldId="297"/>
            <ac:picMk id="25" creationId="{C80A4733-4A01-F5B9-D2D9-658DBB06190A}"/>
          </ac:picMkLst>
        </pc:picChg>
        <pc:picChg chg="add del mod">
          <ac:chgData name="MENTA Varvara" userId="c293e393-97f3-4589-96a9-f54fd80cbdd9" providerId="ADAL" clId="{FCEDCC0A-404D-4682-A88C-EFA74FF7B536}" dt="2023-11-11T15:37:13.293" v="3970"/>
          <ac:picMkLst>
            <pc:docMk/>
            <pc:sldMk cId="3607236308" sldId="297"/>
            <ac:picMk id="28" creationId="{339FDF7C-317C-DB86-74C7-453246699529}"/>
          </ac:picMkLst>
        </pc:picChg>
        <pc:picChg chg="add del mod">
          <ac:chgData name="MENTA Varvara" userId="c293e393-97f3-4589-96a9-f54fd80cbdd9" providerId="ADAL" clId="{FCEDCC0A-404D-4682-A88C-EFA74FF7B536}" dt="2023-11-11T15:37:13.293" v="3970"/>
          <ac:picMkLst>
            <pc:docMk/>
            <pc:sldMk cId="3607236308" sldId="297"/>
            <ac:picMk id="29" creationId="{843215A4-5327-1E5B-1694-C4204E588EFF}"/>
          </ac:picMkLst>
        </pc:picChg>
      </pc:sldChg>
      <pc:sldChg chg="new del">
        <pc:chgData name="MENTA Varvara" userId="c293e393-97f3-4589-96a9-f54fd80cbdd9" providerId="ADAL" clId="{FCEDCC0A-404D-4682-A88C-EFA74FF7B536}" dt="2023-11-08T21:22:00.444" v="2047" actId="47"/>
        <pc:sldMkLst>
          <pc:docMk/>
          <pc:sldMk cId="1793730795" sldId="298"/>
        </pc:sldMkLst>
      </pc:sldChg>
      <pc:sldChg chg="addSp modSp add mod modTransition">
        <pc:chgData name="MENTA Varvara" userId="c293e393-97f3-4589-96a9-f54fd80cbdd9" providerId="ADAL" clId="{FCEDCC0A-404D-4682-A88C-EFA74FF7B536}" dt="2023-11-14T11:52:11.345" v="4458"/>
        <pc:sldMkLst>
          <pc:docMk/>
          <pc:sldMk cId="2896792647" sldId="298"/>
        </pc:sldMkLst>
        <pc:spChg chg="mod">
          <ac:chgData name="MENTA Varvara" userId="c293e393-97f3-4589-96a9-f54fd80cbdd9" providerId="ADAL" clId="{FCEDCC0A-404D-4682-A88C-EFA74FF7B536}" dt="2023-11-11T15:51:43.242" v="4064" actId="20577"/>
          <ac:spMkLst>
            <pc:docMk/>
            <pc:sldMk cId="2896792647" sldId="298"/>
            <ac:spMk id="2" creationId="{6BA5DF72-F77A-CF4F-9AFC-6C6A931A6B78}"/>
          </ac:spMkLst>
        </pc:spChg>
        <pc:spChg chg="mod">
          <ac:chgData name="MENTA Varvara" userId="c293e393-97f3-4589-96a9-f54fd80cbdd9" providerId="ADAL" clId="{FCEDCC0A-404D-4682-A88C-EFA74FF7B536}" dt="2023-11-11T15:02:37.819" v="3571" actId="20577"/>
          <ac:spMkLst>
            <pc:docMk/>
            <pc:sldMk cId="2896792647" sldId="298"/>
            <ac:spMk id="3" creationId="{0A9DD233-86E8-754F-BEF5-E37C31249886}"/>
          </ac:spMkLst>
        </pc:spChg>
        <pc:picChg chg="add mod">
          <ac:chgData name="MENTA Varvara" userId="c293e393-97f3-4589-96a9-f54fd80cbdd9" providerId="ADAL" clId="{FCEDCC0A-404D-4682-A88C-EFA74FF7B536}" dt="2023-11-11T15:46:47.013" v="4036" actId="1076"/>
          <ac:picMkLst>
            <pc:docMk/>
            <pc:sldMk cId="2896792647" sldId="298"/>
            <ac:picMk id="5" creationId="{85CD249D-0849-142D-C2CB-8F9741D2BB00}"/>
          </ac:picMkLst>
        </pc:picChg>
      </pc:sldChg>
      <pc:sldChg chg="new del">
        <pc:chgData name="MENTA Varvara" userId="c293e393-97f3-4589-96a9-f54fd80cbdd9" providerId="ADAL" clId="{FCEDCC0A-404D-4682-A88C-EFA74FF7B536}" dt="2023-11-11T15:02:17.220" v="3559" actId="47"/>
        <pc:sldMkLst>
          <pc:docMk/>
          <pc:sldMk cId="1681095528" sldId="299"/>
        </pc:sldMkLst>
      </pc:sldChg>
      <pc:sldChg chg="delSp modSp add del mod delAnim">
        <pc:chgData name="MENTA Varvara" userId="c293e393-97f3-4589-96a9-f54fd80cbdd9" providerId="ADAL" clId="{FCEDCC0A-404D-4682-A88C-EFA74FF7B536}" dt="2023-11-10T13:20:16.879" v="2853" actId="47"/>
        <pc:sldMkLst>
          <pc:docMk/>
          <pc:sldMk cId="142444649" sldId="300"/>
        </pc:sldMkLst>
        <pc:spChg chg="mod">
          <ac:chgData name="MENTA Varvara" userId="c293e393-97f3-4589-96a9-f54fd80cbdd9" providerId="ADAL" clId="{FCEDCC0A-404D-4682-A88C-EFA74FF7B536}" dt="2023-11-10T07:19:11.735" v="2758" actId="20577"/>
          <ac:spMkLst>
            <pc:docMk/>
            <pc:sldMk cId="142444649" sldId="300"/>
            <ac:spMk id="7" creationId="{A82D147A-B3B6-B400-AF28-B9ED651B36AB}"/>
          </ac:spMkLst>
        </pc:spChg>
        <pc:spChg chg="mod">
          <ac:chgData name="MENTA Varvara" userId="c293e393-97f3-4589-96a9-f54fd80cbdd9" providerId="ADAL" clId="{FCEDCC0A-404D-4682-A88C-EFA74FF7B536}" dt="2023-11-10T07:19:04.838" v="2756" actId="20577"/>
          <ac:spMkLst>
            <pc:docMk/>
            <pc:sldMk cId="142444649" sldId="300"/>
            <ac:spMk id="9" creationId="{34467FD4-0C6F-E45D-F2C8-F24858292EC9}"/>
          </ac:spMkLst>
        </pc:spChg>
        <pc:graphicFrameChg chg="del">
          <ac:chgData name="MENTA Varvara" userId="c293e393-97f3-4589-96a9-f54fd80cbdd9" providerId="ADAL" clId="{FCEDCC0A-404D-4682-A88C-EFA74FF7B536}" dt="2023-11-10T07:18:39.597" v="2754" actId="478"/>
          <ac:graphicFrameMkLst>
            <pc:docMk/>
            <pc:sldMk cId="142444649" sldId="300"/>
            <ac:graphicFrameMk id="8" creationId="{3B9E64D0-6AC9-B1C2-8ACC-67F889468EEB}"/>
          </ac:graphicFrameMkLst>
        </pc:graphicFrameChg>
        <pc:picChg chg="del">
          <ac:chgData name="MENTA Varvara" userId="c293e393-97f3-4589-96a9-f54fd80cbdd9" providerId="ADAL" clId="{FCEDCC0A-404D-4682-A88C-EFA74FF7B536}" dt="2023-11-10T07:19:09.452" v="2757" actId="478"/>
          <ac:picMkLst>
            <pc:docMk/>
            <pc:sldMk cId="142444649" sldId="300"/>
            <ac:picMk id="3" creationId="{93FB382B-F9EE-D8B0-455E-DA9D3E23ED35}"/>
          </ac:picMkLst>
        </pc:picChg>
      </pc:sldChg>
      <pc:sldChg chg="modSp add del modAnim">
        <pc:chgData name="MENTA Varvara" userId="c293e393-97f3-4589-96a9-f54fd80cbdd9" providerId="ADAL" clId="{FCEDCC0A-404D-4682-A88C-EFA74FF7B536}" dt="2023-11-09T20:06:12.937" v="2383" actId="47"/>
        <pc:sldMkLst>
          <pc:docMk/>
          <pc:sldMk cId="1298893797" sldId="300"/>
        </pc:sldMkLst>
        <pc:graphicFrameChg chg="mod">
          <ac:chgData name="MENTA Varvara" userId="c293e393-97f3-4589-96a9-f54fd80cbdd9" providerId="ADAL" clId="{FCEDCC0A-404D-4682-A88C-EFA74FF7B536}" dt="2023-11-09T20:05:33.946" v="2381" actId="12100"/>
          <ac:graphicFrameMkLst>
            <pc:docMk/>
            <pc:sldMk cId="1298893797" sldId="300"/>
            <ac:graphicFrameMk id="6" creationId="{A08B2725-4C7C-7C32-4EA3-62BCAFB7341A}"/>
          </ac:graphicFrameMkLst>
        </pc:graphicFrameChg>
      </pc:sldChg>
      <pc:sldChg chg="addSp delSp modSp add del mod ord">
        <pc:chgData name="MENTA Varvara" userId="c293e393-97f3-4589-96a9-f54fd80cbdd9" providerId="ADAL" clId="{FCEDCC0A-404D-4682-A88C-EFA74FF7B536}" dt="2023-11-11T13:56:22.351" v="3007" actId="47"/>
        <pc:sldMkLst>
          <pc:docMk/>
          <pc:sldMk cId="2879881309" sldId="300"/>
        </pc:sldMkLst>
        <pc:spChg chg="add mod">
          <ac:chgData name="MENTA Varvara" userId="c293e393-97f3-4589-96a9-f54fd80cbdd9" providerId="ADAL" clId="{FCEDCC0A-404D-4682-A88C-EFA74FF7B536}" dt="2023-11-10T14:20:10.998" v="2949" actId="1076"/>
          <ac:spMkLst>
            <pc:docMk/>
            <pc:sldMk cId="2879881309" sldId="300"/>
            <ac:spMk id="2" creationId="{3B143059-38AF-75DD-E50A-D85979DB2171}"/>
          </ac:spMkLst>
        </pc:spChg>
        <pc:spChg chg="add del mod">
          <ac:chgData name="MENTA Varvara" userId="c293e393-97f3-4589-96a9-f54fd80cbdd9" providerId="ADAL" clId="{FCEDCC0A-404D-4682-A88C-EFA74FF7B536}" dt="2023-11-10T14:20:05.228" v="2948" actId="478"/>
          <ac:spMkLst>
            <pc:docMk/>
            <pc:sldMk cId="2879881309" sldId="300"/>
            <ac:spMk id="4" creationId="{6062BB67-7B6A-426F-EA2F-DE618130F7C8}"/>
          </ac:spMkLst>
        </pc:spChg>
        <pc:spChg chg="del mod">
          <ac:chgData name="MENTA Varvara" userId="c293e393-97f3-4589-96a9-f54fd80cbdd9" providerId="ADAL" clId="{FCEDCC0A-404D-4682-A88C-EFA74FF7B536}" dt="2023-11-10T14:20:01.168" v="2947" actId="478"/>
          <ac:spMkLst>
            <pc:docMk/>
            <pc:sldMk cId="2879881309" sldId="300"/>
            <ac:spMk id="5" creationId="{C5A7F7F5-0B44-3AEA-41C7-EA17AC9951A1}"/>
          </ac:spMkLst>
        </pc:spChg>
      </pc:sldChg>
      <pc:sldChg chg="addSp delSp modSp new del mod setBg">
        <pc:chgData name="MENTA Varvara" userId="c293e393-97f3-4589-96a9-f54fd80cbdd9" providerId="ADAL" clId="{FCEDCC0A-404D-4682-A88C-EFA74FF7B536}" dt="2023-11-09T19:47:49.267" v="2350" actId="47"/>
        <pc:sldMkLst>
          <pc:docMk/>
          <pc:sldMk cId="3012116060" sldId="300"/>
        </pc:sldMkLst>
        <pc:spChg chg="mod">
          <ac:chgData name="MENTA Varvara" userId="c293e393-97f3-4589-96a9-f54fd80cbdd9" providerId="ADAL" clId="{FCEDCC0A-404D-4682-A88C-EFA74FF7B536}" dt="2023-11-09T19:45:39.493" v="2331" actId="255"/>
          <ac:spMkLst>
            <pc:docMk/>
            <pc:sldMk cId="3012116060" sldId="300"/>
            <ac:spMk id="3" creationId="{36C4B341-DF1A-D92C-2134-6A938E72C14E}"/>
          </ac:spMkLst>
        </pc:spChg>
        <pc:picChg chg="add del mod">
          <ac:chgData name="MENTA Varvara" userId="c293e393-97f3-4589-96a9-f54fd80cbdd9" providerId="ADAL" clId="{FCEDCC0A-404D-4682-A88C-EFA74FF7B536}" dt="2023-11-09T19:47:27.046" v="2345" actId="21"/>
          <ac:picMkLst>
            <pc:docMk/>
            <pc:sldMk cId="3012116060" sldId="300"/>
            <ac:picMk id="7" creationId="{BA4AC1A2-C604-378E-6520-44E02F628ADA}"/>
          </ac:picMkLst>
        </pc:picChg>
      </pc:sldChg>
      <pc:sldChg chg="add del">
        <pc:chgData name="MENTA Varvara" userId="c293e393-97f3-4589-96a9-f54fd80cbdd9" providerId="ADAL" clId="{FCEDCC0A-404D-4682-A88C-EFA74FF7B536}" dt="2023-11-09T19:44:56.457" v="2318" actId="47"/>
        <pc:sldMkLst>
          <pc:docMk/>
          <pc:sldMk cId="2557889878" sldId="301"/>
        </pc:sldMkLst>
      </pc:sldChg>
    </pc:docChg>
  </pc:docChgLst>
  <pc:docChgLst>
    <pc:chgData name="RENTIFIS Ilias" userId="5bff2e54-697f-49f8-a727-fb49a0ee420e" providerId="ADAL" clId="{C46D55A4-803D-4BBC-A311-CBF98F5A98C3}"/>
    <pc:docChg chg="undo redo custSel addSld delSld modSld sldOrd">
      <pc:chgData name="RENTIFIS Ilias" userId="5bff2e54-697f-49f8-a727-fb49a0ee420e" providerId="ADAL" clId="{C46D55A4-803D-4BBC-A311-CBF98F5A98C3}" dt="2024-03-08T08:18:03.491" v="1813" actId="20577"/>
      <pc:docMkLst>
        <pc:docMk/>
      </pc:docMkLst>
      <pc:sldChg chg="delSp mod">
        <pc:chgData name="RENTIFIS Ilias" userId="5bff2e54-697f-49f8-a727-fb49a0ee420e" providerId="ADAL" clId="{C46D55A4-803D-4BBC-A311-CBF98F5A98C3}" dt="2024-02-22T13:50:49.430" v="40" actId="478"/>
        <pc:sldMkLst>
          <pc:docMk/>
          <pc:sldMk cId="628846267" sldId="256"/>
        </pc:sldMkLst>
        <pc:picChg chg="del">
          <ac:chgData name="RENTIFIS Ilias" userId="5bff2e54-697f-49f8-a727-fb49a0ee420e" providerId="ADAL" clId="{C46D55A4-803D-4BBC-A311-CBF98F5A98C3}" dt="2024-02-22T13:50:49.430" v="40" actId="478"/>
          <ac:picMkLst>
            <pc:docMk/>
            <pc:sldMk cId="628846267" sldId="256"/>
            <ac:picMk id="4" creationId="{3E5EDBDC-5F0F-3838-71A6-D4D0E0A45A81}"/>
          </ac:picMkLst>
        </pc:picChg>
      </pc:sldChg>
      <pc:sldChg chg="modSp mod">
        <pc:chgData name="RENTIFIS Ilias" userId="5bff2e54-697f-49f8-a727-fb49a0ee420e" providerId="ADAL" clId="{C46D55A4-803D-4BBC-A311-CBF98F5A98C3}" dt="2024-02-22T12:55:21.631" v="28" actId="1076"/>
        <pc:sldMkLst>
          <pc:docMk/>
          <pc:sldMk cId="1341885516" sldId="258"/>
        </pc:sldMkLst>
        <pc:spChg chg="mod">
          <ac:chgData name="RENTIFIS Ilias" userId="5bff2e54-697f-49f8-a727-fb49a0ee420e" providerId="ADAL" clId="{C46D55A4-803D-4BBC-A311-CBF98F5A98C3}" dt="2024-02-22T12:55:21.631" v="28" actId="1076"/>
          <ac:spMkLst>
            <pc:docMk/>
            <pc:sldMk cId="1341885516" sldId="258"/>
            <ac:spMk id="6" creationId="{2F939ABB-B9F1-D01A-7262-9D203B3F12DB}"/>
          </ac:spMkLst>
        </pc:spChg>
      </pc:sldChg>
      <pc:sldChg chg="addSp delSp modSp mod">
        <pc:chgData name="RENTIFIS Ilias" userId="5bff2e54-697f-49f8-a727-fb49a0ee420e" providerId="ADAL" clId="{C46D55A4-803D-4BBC-A311-CBF98F5A98C3}" dt="2024-02-22T13:50:09.972" v="32" actId="478"/>
        <pc:sldMkLst>
          <pc:docMk/>
          <pc:sldMk cId="3312839118" sldId="259"/>
        </pc:sldMkLst>
        <pc:picChg chg="del">
          <ac:chgData name="RENTIFIS Ilias" userId="5bff2e54-697f-49f8-a727-fb49a0ee420e" providerId="ADAL" clId="{C46D55A4-803D-4BBC-A311-CBF98F5A98C3}" dt="2024-02-22T12:55:16.845" v="26" actId="478"/>
          <ac:picMkLst>
            <pc:docMk/>
            <pc:sldMk cId="3312839118" sldId="259"/>
            <ac:picMk id="7" creationId="{1CD14701-1989-FC95-427E-9DA9F296AE93}"/>
          </ac:picMkLst>
        </pc:picChg>
        <pc:picChg chg="add del mod">
          <ac:chgData name="RENTIFIS Ilias" userId="5bff2e54-697f-49f8-a727-fb49a0ee420e" providerId="ADAL" clId="{C46D55A4-803D-4BBC-A311-CBF98F5A98C3}" dt="2024-02-22T12:55:15.182" v="25" actId="478"/>
          <ac:picMkLst>
            <pc:docMk/>
            <pc:sldMk cId="3312839118" sldId="259"/>
            <ac:picMk id="1026" creationId="{5A2D4C86-6D92-36C2-E721-45FF215675A9}"/>
          </ac:picMkLst>
        </pc:picChg>
        <pc:picChg chg="add del mod">
          <ac:chgData name="RENTIFIS Ilias" userId="5bff2e54-697f-49f8-a727-fb49a0ee420e" providerId="ADAL" clId="{C46D55A4-803D-4BBC-A311-CBF98F5A98C3}" dt="2024-02-22T13:50:09.972" v="32" actId="478"/>
          <ac:picMkLst>
            <pc:docMk/>
            <pc:sldMk cId="3312839118" sldId="259"/>
            <ac:picMk id="1028" creationId="{3F647129-5A0D-018F-654B-FE4B40C436A6}"/>
          </ac:picMkLst>
        </pc:picChg>
      </pc:sldChg>
      <pc:sldChg chg="modSp mod">
        <pc:chgData name="RENTIFIS Ilias" userId="5bff2e54-697f-49f8-a727-fb49a0ee420e" providerId="ADAL" clId="{C46D55A4-803D-4BBC-A311-CBF98F5A98C3}" dt="2024-02-22T12:28:32.494" v="21" actId="20577"/>
        <pc:sldMkLst>
          <pc:docMk/>
          <pc:sldMk cId="1746332742" sldId="282"/>
        </pc:sldMkLst>
        <pc:spChg chg="mod">
          <ac:chgData name="RENTIFIS Ilias" userId="5bff2e54-697f-49f8-a727-fb49a0ee420e" providerId="ADAL" clId="{C46D55A4-803D-4BBC-A311-CBF98F5A98C3}" dt="2024-02-22T12:28:24.268" v="15" actId="20577"/>
          <ac:spMkLst>
            <pc:docMk/>
            <pc:sldMk cId="1746332742" sldId="282"/>
            <ac:spMk id="11" creationId="{784F9870-9084-BD49-B83D-E4249F399E15}"/>
          </ac:spMkLst>
        </pc:spChg>
        <pc:spChg chg="mod">
          <ac:chgData name="RENTIFIS Ilias" userId="5bff2e54-697f-49f8-a727-fb49a0ee420e" providerId="ADAL" clId="{C46D55A4-803D-4BBC-A311-CBF98F5A98C3}" dt="2024-02-22T12:28:32.494" v="21" actId="20577"/>
          <ac:spMkLst>
            <pc:docMk/>
            <pc:sldMk cId="1746332742" sldId="282"/>
            <ac:spMk id="12" creationId="{881DBDAB-CB03-CD4A-8522-B7A01DDBF991}"/>
          </ac:spMkLst>
        </pc:spChg>
      </pc:sldChg>
      <pc:sldChg chg="delSp mod">
        <pc:chgData name="RENTIFIS Ilias" userId="5bff2e54-697f-49f8-a727-fb49a0ee420e" providerId="ADAL" clId="{C46D55A4-803D-4BBC-A311-CBF98F5A98C3}" dt="2024-02-22T13:50:29.363" v="36" actId="478"/>
        <pc:sldMkLst>
          <pc:docMk/>
          <pc:sldMk cId="4062245778" sldId="283"/>
        </pc:sldMkLst>
        <pc:picChg chg="del">
          <ac:chgData name="RENTIFIS Ilias" userId="5bff2e54-697f-49f8-a727-fb49a0ee420e" providerId="ADAL" clId="{C46D55A4-803D-4BBC-A311-CBF98F5A98C3}" dt="2024-02-22T13:50:29.363" v="36" actId="478"/>
          <ac:picMkLst>
            <pc:docMk/>
            <pc:sldMk cId="4062245778" sldId="283"/>
            <ac:picMk id="3" creationId="{93FB382B-F9EE-D8B0-455E-DA9D3E23ED35}"/>
          </ac:picMkLst>
        </pc:picChg>
      </pc:sldChg>
      <pc:sldChg chg="delSp mod">
        <pc:chgData name="RENTIFIS Ilias" userId="5bff2e54-697f-49f8-a727-fb49a0ee420e" providerId="ADAL" clId="{C46D55A4-803D-4BBC-A311-CBF98F5A98C3}" dt="2024-02-22T13:50:25.781" v="35" actId="478"/>
        <pc:sldMkLst>
          <pc:docMk/>
          <pc:sldMk cId="3426745507" sldId="288"/>
        </pc:sldMkLst>
        <pc:picChg chg="del">
          <ac:chgData name="RENTIFIS Ilias" userId="5bff2e54-697f-49f8-a727-fb49a0ee420e" providerId="ADAL" clId="{C46D55A4-803D-4BBC-A311-CBF98F5A98C3}" dt="2024-02-22T13:50:25.781" v="35" actId="478"/>
          <ac:picMkLst>
            <pc:docMk/>
            <pc:sldMk cId="3426745507" sldId="288"/>
            <ac:picMk id="9" creationId="{A3BBD350-0F29-3CB9-61C7-C75F6FF2B5A8}"/>
          </ac:picMkLst>
        </pc:picChg>
      </pc:sldChg>
      <pc:sldChg chg="delSp mod">
        <pc:chgData name="RENTIFIS Ilias" userId="5bff2e54-697f-49f8-a727-fb49a0ee420e" providerId="ADAL" clId="{C46D55A4-803D-4BBC-A311-CBF98F5A98C3}" dt="2024-02-22T13:50:22.678" v="34" actId="478"/>
        <pc:sldMkLst>
          <pc:docMk/>
          <pc:sldMk cId="2520862122" sldId="289"/>
        </pc:sldMkLst>
        <pc:picChg chg="del">
          <ac:chgData name="RENTIFIS Ilias" userId="5bff2e54-697f-49f8-a727-fb49a0ee420e" providerId="ADAL" clId="{C46D55A4-803D-4BBC-A311-CBF98F5A98C3}" dt="2024-02-22T13:50:22.678" v="34" actId="478"/>
          <ac:picMkLst>
            <pc:docMk/>
            <pc:sldMk cId="2520862122" sldId="289"/>
            <ac:picMk id="8" creationId="{B784614A-BE6F-4150-DB1D-B07C2A415CE5}"/>
          </ac:picMkLst>
        </pc:picChg>
      </pc:sldChg>
      <pc:sldChg chg="delSp mod">
        <pc:chgData name="RENTIFIS Ilias" userId="5bff2e54-697f-49f8-a727-fb49a0ee420e" providerId="ADAL" clId="{C46D55A4-803D-4BBC-A311-CBF98F5A98C3}" dt="2024-02-22T13:50:33.286" v="37" actId="478"/>
        <pc:sldMkLst>
          <pc:docMk/>
          <pc:sldMk cId="2505157995" sldId="292"/>
        </pc:sldMkLst>
        <pc:picChg chg="del">
          <ac:chgData name="RENTIFIS Ilias" userId="5bff2e54-697f-49f8-a727-fb49a0ee420e" providerId="ADAL" clId="{C46D55A4-803D-4BBC-A311-CBF98F5A98C3}" dt="2024-02-22T13:50:33.286" v="37" actId="478"/>
          <ac:picMkLst>
            <pc:docMk/>
            <pc:sldMk cId="2505157995" sldId="292"/>
            <ac:picMk id="13" creationId="{27B14FAA-C812-CC42-0F21-DB9A330588ED}"/>
          </ac:picMkLst>
        </pc:picChg>
      </pc:sldChg>
      <pc:sldChg chg="delSp mod">
        <pc:chgData name="RENTIFIS Ilias" userId="5bff2e54-697f-49f8-a727-fb49a0ee420e" providerId="ADAL" clId="{C46D55A4-803D-4BBC-A311-CBF98F5A98C3}" dt="2024-02-22T13:50:19.405" v="33" actId="478"/>
        <pc:sldMkLst>
          <pc:docMk/>
          <pc:sldMk cId="626023471" sldId="294"/>
        </pc:sldMkLst>
        <pc:picChg chg="del">
          <ac:chgData name="RENTIFIS Ilias" userId="5bff2e54-697f-49f8-a727-fb49a0ee420e" providerId="ADAL" clId="{C46D55A4-803D-4BBC-A311-CBF98F5A98C3}" dt="2024-02-22T13:50:19.405" v="33" actId="478"/>
          <ac:picMkLst>
            <pc:docMk/>
            <pc:sldMk cId="626023471" sldId="294"/>
            <ac:picMk id="11" creationId="{C5392375-F853-8C32-8E75-4B3B5D6997B7}"/>
          </ac:picMkLst>
        </pc:picChg>
      </pc:sldChg>
      <pc:sldChg chg="del">
        <pc:chgData name="RENTIFIS Ilias" userId="5bff2e54-697f-49f8-a727-fb49a0ee420e" providerId="ADAL" clId="{C46D55A4-803D-4BBC-A311-CBF98F5A98C3}" dt="2024-02-22T14:17:58.480" v="1026" actId="47"/>
        <pc:sldMkLst>
          <pc:docMk/>
          <pc:sldMk cId="2153791609" sldId="296"/>
        </pc:sldMkLst>
      </pc:sldChg>
      <pc:sldChg chg="delSp modSp del mod addAnim delAnim modAnim">
        <pc:chgData name="RENTIFIS Ilias" userId="5bff2e54-697f-49f8-a727-fb49a0ee420e" providerId="ADAL" clId="{C46D55A4-803D-4BBC-A311-CBF98F5A98C3}" dt="2024-02-26T08:08:13.771" v="1112" actId="2696"/>
        <pc:sldMkLst>
          <pc:docMk/>
          <pc:sldMk cId="3607236308" sldId="297"/>
        </pc:sldMkLst>
        <pc:spChg chg="mod">
          <ac:chgData name="RENTIFIS Ilias" userId="5bff2e54-697f-49f8-a727-fb49a0ee420e" providerId="ADAL" clId="{C46D55A4-803D-4BBC-A311-CBF98F5A98C3}" dt="2024-02-22T14:00:21.169" v="219" actId="21"/>
          <ac:spMkLst>
            <pc:docMk/>
            <pc:sldMk cId="3607236308" sldId="297"/>
            <ac:spMk id="4" creationId="{8BB8078E-636E-B4D4-EE16-770DB7CCBC0B}"/>
          </ac:spMkLst>
        </pc:spChg>
        <pc:spChg chg="mod">
          <ac:chgData name="RENTIFIS Ilias" userId="5bff2e54-697f-49f8-a727-fb49a0ee420e" providerId="ADAL" clId="{C46D55A4-803D-4BBC-A311-CBF98F5A98C3}" dt="2024-02-26T07:56:42.228" v="1044" actId="14100"/>
          <ac:spMkLst>
            <pc:docMk/>
            <pc:sldMk cId="3607236308" sldId="297"/>
            <ac:spMk id="7" creationId="{E3F1372A-3F28-BFCB-2591-7C242179EAE3}"/>
          </ac:spMkLst>
        </pc:spChg>
        <pc:picChg chg="del">
          <ac:chgData name="RENTIFIS Ilias" userId="5bff2e54-697f-49f8-a727-fb49a0ee420e" providerId="ADAL" clId="{C46D55A4-803D-4BBC-A311-CBF98F5A98C3}" dt="2024-02-22T13:50:39.432" v="38" actId="478"/>
          <ac:picMkLst>
            <pc:docMk/>
            <pc:sldMk cId="3607236308" sldId="297"/>
            <ac:picMk id="21" creationId="{D2D4703D-3BFA-0DED-0636-48A45F18649C}"/>
          </ac:picMkLst>
        </pc:picChg>
        <pc:picChg chg="del">
          <ac:chgData name="RENTIFIS Ilias" userId="5bff2e54-697f-49f8-a727-fb49a0ee420e" providerId="ADAL" clId="{C46D55A4-803D-4BBC-A311-CBF98F5A98C3}" dt="2024-02-22T13:50:39.432" v="38" actId="478"/>
          <ac:picMkLst>
            <pc:docMk/>
            <pc:sldMk cId="3607236308" sldId="297"/>
            <ac:picMk id="23" creationId="{6A504547-21EE-C58A-F4B5-7E0671671631}"/>
          </ac:picMkLst>
        </pc:picChg>
      </pc:sldChg>
      <pc:sldChg chg="delSp modSp mod">
        <pc:chgData name="RENTIFIS Ilias" userId="5bff2e54-697f-49f8-a727-fb49a0ee420e" providerId="ADAL" clId="{C46D55A4-803D-4BBC-A311-CBF98F5A98C3}" dt="2024-02-22T14:18:08.076" v="1029" actId="20577"/>
        <pc:sldMkLst>
          <pc:docMk/>
          <pc:sldMk cId="2896792647" sldId="298"/>
        </pc:sldMkLst>
        <pc:spChg chg="mod">
          <ac:chgData name="RENTIFIS Ilias" userId="5bff2e54-697f-49f8-a727-fb49a0ee420e" providerId="ADAL" clId="{C46D55A4-803D-4BBC-A311-CBF98F5A98C3}" dt="2024-02-22T14:18:08.076" v="1029" actId="20577"/>
          <ac:spMkLst>
            <pc:docMk/>
            <pc:sldMk cId="2896792647" sldId="298"/>
            <ac:spMk id="3" creationId="{0A9DD233-86E8-754F-BEF5-E37C31249886}"/>
          </ac:spMkLst>
        </pc:spChg>
        <pc:picChg chg="del">
          <ac:chgData name="RENTIFIS Ilias" userId="5bff2e54-697f-49f8-a727-fb49a0ee420e" providerId="ADAL" clId="{C46D55A4-803D-4BBC-A311-CBF98F5A98C3}" dt="2024-02-22T13:50:44.278" v="39" actId="478"/>
          <ac:picMkLst>
            <pc:docMk/>
            <pc:sldMk cId="2896792647" sldId="298"/>
            <ac:picMk id="5" creationId="{85CD249D-0849-142D-C2CB-8F9741D2BB00}"/>
          </ac:picMkLst>
        </pc:picChg>
      </pc:sldChg>
      <pc:sldChg chg="addSp delSp modSp add del mod delAnim modAnim">
        <pc:chgData name="RENTIFIS Ilias" userId="5bff2e54-697f-49f8-a727-fb49a0ee420e" providerId="ADAL" clId="{C46D55A4-803D-4BBC-A311-CBF98F5A98C3}" dt="2024-02-26T07:17:15.580" v="1030" actId="2696"/>
        <pc:sldMkLst>
          <pc:docMk/>
          <pc:sldMk cId="552500672" sldId="299"/>
        </pc:sldMkLst>
        <pc:spChg chg="mod">
          <ac:chgData name="RENTIFIS Ilias" userId="5bff2e54-697f-49f8-a727-fb49a0ee420e" providerId="ADAL" clId="{C46D55A4-803D-4BBC-A311-CBF98F5A98C3}" dt="2024-02-22T13:55:15.177" v="82" actId="20577"/>
          <ac:spMkLst>
            <pc:docMk/>
            <pc:sldMk cId="552500672" sldId="299"/>
            <ac:spMk id="2" creationId="{0566BE2D-02A2-A848-9C8F-06C2F742B0C0}"/>
          </ac:spMkLst>
        </pc:spChg>
        <pc:spChg chg="add del mod">
          <ac:chgData name="RENTIFIS Ilias" userId="5bff2e54-697f-49f8-a727-fb49a0ee420e" providerId="ADAL" clId="{C46D55A4-803D-4BBC-A311-CBF98F5A98C3}" dt="2024-02-22T13:56:07.079" v="84" actId="478"/>
          <ac:spMkLst>
            <pc:docMk/>
            <pc:sldMk cId="552500672" sldId="299"/>
            <ac:spMk id="3" creationId="{F4C18E20-3F10-E68A-BED0-613AE2AF30D4}"/>
          </ac:spMkLst>
        </pc:spChg>
        <pc:spChg chg="del">
          <ac:chgData name="RENTIFIS Ilias" userId="5bff2e54-697f-49f8-a727-fb49a0ee420e" providerId="ADAL" clId="{C46D55A4-803D-4BBC-A311-CBF98F5A98C3}" dt="2024-02-22T13:54:45.527" v="42" actId="478"/>
          <ac:spMkLst>
            <pc:docMk/>
            <pc:sldMk cId="552500672" sldId="299"/>
            <ac:spMk id="4" creationId="{7501C654-48DE-E74B-ADF4-5B0BE8DBF585}"/>
          </ac:spMkLst>
        </pc:spChg>
        <pc:spChg chg="del">
          <ac:chgData name="RENTIFIS Ilias" userId="5bff2e54-697f-49f8-a727-fb49a0ee420e" providerId="ADAL" clId="{C46D55A4-803D-4BBC-A311-CBF98F5A98C3}" dt="2024-02-22T13:55:56.320" v="83"/>
          <ac:spMkLst>
            <pc:docMk/>
            <pc:sldMk cId="552500672" sldId="299"/>
            <ac:spMk id="8" creationId="{6B2DC03B-4303-C3E8-5672-331E8F65BCEE}"/>
          </ac:spMkLst>
        </pc:spChg>
        <pc:spChg chg="add mod">
          <ac:chgData name="RENTIFIS Ilias" userId="5bff2e54-697f-49f8-a727-fb49a0ee420e" providerId="ADAL" clId="{C46D55A4-803D-4BBC-A311-CBF98F5A98C3}" dt="2024-02-22T13:56:21.691" v="96" actId="20577"/>
          <ac:spMkLst>
            <pc:docMk/>
            <pc:sldMk cId="552500672" sldId="299"/>
            <ac:spMk id="14" creationId="{299D3B9F-A9E2-9A6F-4711-8C08374708AE}"/>
          </ac:spMkLst>
        </pc:spChg>
        <pc:spChg chg="add mod">
          <ac:chgData name="RENTIFIS Ilias" userId="5bff2e54-697f-49f8-a727-fb49a0ee420e" providerId="ADAL" clId="{C46D55A4-803D-4BBC-A311-CBF98F5A98C3}" dt="2024-02-22T13:56:42.955" v="165" actId="20577"/>
          <ac:spMkLst>
            <pc:docMk/>
            <pc:sldMk cId="552500672" sldId="299"/>
            <ac:spMk id="15" creationId="{00D673CD-4671-DD11-B250-AF5798283DA1}"/>
          </ac:spMkLst>
        </pc:spChg>
        <pc:picChg chg="del">
          <ac:chgData name="RENTIFIS Ilias" userId="5bff2e54-697f-49f8-a727-fb49a0ee420e" providerId="ADAL" clId="{C46D55A4-803D-4BBC-A311-CBF98F5A98C3}" dt="2024-02-22T13:54:45.527" v="42" actId="478"/>
          <ac:picMkLst>
            <pc:docMk/>
            <pc:sldMk cId="552500672" sldId="299"/>
            <ac:picMk id="5" creationId="{6BD27E6F-51D8-7BE1-97A4-18F021D43134}"/>
          </ac:picMkLst>
        </pc:picChg>
        <pc:picChg chg="del">
          <ac:chgData name="RENTIFIS Ilias" userId="5bff2e54-697f-49f8-a727-fb49a0ee420e" providerId="ADAL" clId="{C46D55A4-803D-4BBC-A311-CBF98F5A98C3}" dt="2024-02-22T13:54:45.527" v="42" actId="478"/>
          <ac:picMkLst>
            <pc:docMk/>
            <pc:sldMk cId="552500672" sldId="299"/>
            <ac:picMk id="10" creationId="{76CAD927-A74B-47DF-75BB-EAF3B4211E15}"/>
          </ac:picMkLst>
        </pc:picChg>
        <pc:picChg chg="del">
          <ac:chgData name="RENTIFIS Ilias" userId="5bff2e54-697f-49f8-a727-fb49a0ee420e" providerId="ADAL" clId="{C46D55A4-803D-4BBC-A311-CBF98F5A98C3}" dt="2024-02-22T13:54:45.527" v="42" actId="478"/>
          <ac:picMkLst>
            <pc:docMk/>
            <pc:sldMk cId="552500672" sldId="299"/>
            <ac:picMk id="11" creationId="{97FF5265-4C9F-8494-E620-28C708191FDB}"/>
          </ac:picMkLst>
        </pc:picChg>
        <pc:picChg chg="del">
          <ac:chgData name="RENTIFIS Ilias" userId="5bff2e54-697f-49f8-a727-fb49a0ee420e" providerId="ADAL" clId="{C46D55A4-803D-4BBC-A311-CBF98F5A98C3}" dt="2024-02-22T13:54:45.527" v="42" actId="478"/>
          <ac:picMkLst>
            <pc:docMk/>
            <pc:sldMk cId="552500672" sldId="299"/>
            <ac:picMk id="12" creationId="{7862DE51-91F3-0E27-C4DD-B1920FBA8CA5}"/>
          </ac:picMkLst>
        </pc:picChg>
        <pc:picChg chg="del">
          <ac:chgData name="RENTIFIS Ilias" userId="5bff2e54-697f-49f8-a727-fb49a0ee420e" providerId="ADAL" clId="{C46D55A4-803D-4BBC-A311-CBF98F5A98C3}" dt="2024-02-22T13:54:45.527" v="42" actId="478"/>
          <ac:picMkLst>
            <pc:docMk/>
            <pc:sldMk cId="552500672" sldId="299"/>
            <ac:picMk id="13" creationId="{F0599D0C-1DD3-1DEE-B400-9B6CDA92C4B0}"/>
          </ac:picMkLst>
        </pc:picChg>
      </pc:sldChg>
      <pc:sldChg chg="delSp modSp add mod ord modAnim">
        <pc:chgData name="RENTIFIS Ilias" userId="5bff2e54-697f-49f8-a727-fb49a0ee420e" providerId="ADAL" clId="{C46D55A4-803D-4BBC-A311-CBF98F5A98C3}" dt="2024-02-22T14:13:10.185" v="592" actId="6549"/>
        <pc:sldMkLst>
          <pc:docMk/>
          <pc:sldMk cId="242744169" sldId="300"/>
        </pc:sldMkLst>
        <pc:spChg chg="del">
          <ac:chgData name="RENTIFIS Ilias" userId="5bff2e54-697f-49f8-a727-fb49a0ee420e" providerId="ADAL" clId="{C46D55A4-803D-4BBC-A311-CBF98F5A98C3}" dt="2024-02-22T14:03:13.906" v="390" actId="478"/>
          <ac:spMkLst>
            <pc:docMk/>
            <pc:sldMk cId="242744169" sldId="300"/>
            <ac:spMk id="7" creationId="{2E74AC05-66AB-D8CE-600F-BC0D84544513}"/>
          </ac:spMkLst>
        </pc:spChg>
        <pc:spChg chg="mod">
          <ac:chgData name="RENTIFIS Ilias" userId="5bff2e54-697f-49f8-a727-fb49a0ee420e" providerId="ADAL" clId="{C46D55A4-803D-4BBC-A311-CBF98F5A98C3}" dt="2024-02-22T14:12:22.152" v="442" actId="20577"/>
          <ac:spMkLst>
            <pc:docMk/>
            <pc:sldMk cId="242744169" sldId="300"/>
            <ac:spMk id="14" creationId="{299D3B9F-A9E2-9A6F-4711-8C08374708AE}"/>
          </ac:spMkLst>
        </pc:spChg>
        <pc:spChg chg="mod">
          <ac:chgData name="RENTIFIS Ilias" userId="5bff2e54-697f-49f8-a727-fb49a0ee420e" providerId="ADAL" clId="{C46D55A4-803D-4BBC-A311-CBF98F5A98C3}" dt="2024-02-22T14:13:10.185" v="592" actId="6549"/>
          <ac:spMkLst>
            <pc:docMk/>
            <pc:sldMk cId="242744169" sldId="300"/>
            <ac:spMk id="15" creationId="{00D673CD-4671-DD11-B250-AF5798283DA1}"/>
          </ac:spMkLst>
        </pc:spChg>
      </pc:sldChg>
      <pc:sldChg chg="modSp add mod ord">
        <pc:chgData name="RENTIFIS Ilias" userId="5bff2e54-697f-49f8-a727-fb49a0ee420e" providerId="ADAL" clId="{C46D55A4-803D-4BBC-A311-CBF98F5A98C3}" dt="2024-02-22T14:11:46.891" v="414"/>
        <pc:sldMkLst>
          <pc:docMk/>
          <pc:sldMk cId="1463527431" sldId="301"/>
        </pc:sldMkLst>
        <pc:spChg chg="mod">
          <ac:chgData name="RENTIFIS Ilias" userId="5bff2e54-697f-49f8-a727-fb49a0ee420e" providerId="ADAL" clId="{C46D55A4-803D-4BBC-A311-CBF98F5A98C3}" dt="2024-02-22T14:03:27.068" v="393" actId="20577"/>
          <ac:spMkLst>
            <pc:docMk/>
            <pc:sldMk cId="1463527431" sldId="301"/>
            <ac:spMk id="14" creationId="{299D3B9F-A9E2-9A6F-4711-8C08374708AE}"/>
          </ac:spMkLst>
        </pc:spChg>
      </pc:sldChg>
      <pc:sldChg chg="modSp add mod modAnim">
        <pc:chgData name="RENTIFIS Ilias" userId="5bff2e54-697f-49f8-a727-fb49a0ee420e" providerId="ADAL" clId="{C46D55A4-803D-4BBC-A311-CBF98F5A98C3}" dt="2024-02-26T07:18:07.107" v="1033"/>
        <pc:sldMkLst>
          <pc:docMk/>
          <pc:sldMk cId="600243244" sldId="302"/>
        </pc:sldMkLst>
        <pc:spChg chg="mod">
          <ac:chgData name="RENTIFIS Ilias" userId="5bff2e54-697f-49f8-a727-fb49a0ee420e" providerId="ADAL" clId="{C46D55A4-803D-4BBC-A311-CBF98F5A98C3}" dt="2024-02-22T14:13:40.954" v="622" actId="20577"/>
          <ac:spMkLst>
            <pc:docMk/>
            <pc:sldMk cId="600243244" sldId="302"/>
            <ac:spMk id="14" creationId="{299D3B9F-A9E2-9A6F-4711-8C08374708AE}"/>
          </ac:spMkLst>
        </pc:spChg>
        <pc:spChg chg="mod">
          <ac:chgData name="RENTIFIS Ilias" userId="5bff2e54-697f-49f8-a727-fb49a0ee420e" providerId="ADAL" clId="{C46D55A4-803D-4BBC-A311-CBF98F5A98C3}" dt="2024-02-22T14:14:33.669" v="771" actId="6549"/>
          <ac:spMkLst>
            <pc:docMk/>
            <pc:sldMk cId="600243244" sldId="302"/>
            <ac:spMk id="15" creationId="{00D673CD-4671-DD11-B250-AF5798283DA1}"/>
          </ac:spMkLst>
        </pc:spChg>
      </pc:sldChg>
      <pc:sldChg chg="modSp add mod modAnim">
        <pc:chgData name="RENTIFIS Ilias" userId="5bff2e54-697f-49f8-a727-fb49a0ee420e" providerId="ADAL" clId="{C46D55A4-803D-4BBC-A311-CBF98F5A98C3}" dt="2024-02-26T07:17:56.814" v="1032"/>
        <pc:sldMkLst>
          <pc:docMk/>
          <pc:sldMk cId="2078612305" sldId="303"/>
        </pc:sldMkLst>
        <pc:spChg chg="mod">
          <ac:chgData name="RENTIFIS Ilias" userId="5bff2e54-697f-49f8-a727-fb49a0ee420e" providerId="ADAL" clId="{C46D55A4-803D-4BBC-A311-CBF98F5A98C3}" dt="2024-02-22T14:15:55.151" v="853" actId="20577"/>
          <ac:spMkLst>
            <pc:docMk/>
            <pc:sldMk cId="2078612305" sldId="303"/>
            <ac:spMk id="14" creationId="{299D3B9F-A9E2-9A6F-4711-8C08374708AE}"/>
          </ac:spMkLst>
        </pc:spChg>
        <pc:spChg chg="mod">
          <ac:chgData name="RENTIFIS Ilias" userId="5bff2e54-697f-49f8-a727-fb49a0ee420e" providerId="ADAL" clId="{C46D55A4-803D-4BBC-A311-CBF98F5A98C3}" dt="2024-02-22T14:17:49.363" v="1025" actId="20577"/>
          <ac:spMkLst>
            <pc:docMk/>
            <pc:sldMk cId="2078612305" sldId="303"/>
            <ac:spMk id="15" creationId="{00D673CD-4671-DD11-B250-AF5798283DA1}"/>
          </ac:spMkLst>
        </pc:spChg>
      </pc:sldChg>
      <pc:sldChg chg="addSp delSp modSp add mod ord modAnim">
        <pc:chgData name="RENTIFIS Ilias" userId="5bff2e54-697f-49f8-a727-fb49a0ee420e" providerId="ADAL" clId="{C46D55A4-803D-4BBC-A311-CBF98F5A98C3}" dt="2024-02-26T08:05:23.366" v="1111" actId="1076"/>
        <pc:sldMkLst>
          <pc:docMk/>
          <pc:sldMk cId="3280434731" sldId="304"/>
        </pc:sldMkLst>
        <pc:spChg chg="mod">
          <ac:chgData name="RENTIFIS Ilias" userId="5bff2e54-697f-49f8-a727-fb49a0ee420e" providerId="ADAL" clId="{C46D55A4-803D-4BBC-A311-CBF98F5A98C3}" dt="2024-02-26T08:05:23.366" v="1111" actId="1076"/>
          <ac:spMkLst>
            <pc:docMk/>
            <pc:sldMk cId="3280434731" sldId="304"/>
            <ac:spMk id="2" creationId="{0566BE2D-02A2-A848-9C8F-06C2F742B0C0}"/>
          </ac:spMkLst>
        </pc:spChg>
        <pc:spChg chg="add mod">
          <ac:chgData name="RENTIFIS Ilias" userId="5bff2e54-697f-49f8-a727-fb49a0ee420e" providerId="ADAL" clId="{C46D55A4-803D-4BBC-A311-CBF98F5A98C3}" dt="2024-02-26T07:59:43.627" v="1048"/>
          <ac:spMkLst>
            <pc:docMk/>
            <pc:sldMk cId="3280434731" sldId="304"/>
            <ac:spMk id="3" creationId="{E09E39B7-92D2-026E-680C-C963C2A62ADD}"/>
          </ac:spMkLst>
        </pc:spChg>
        <pc:spChg chg="mod">
          <ac:chgData name="RENTIFIS Ilias" userId="5bff2e54-697f-49f8-a727-fb49a0ee420e" providerId="ADAL" clId="{C46D55A4-803D-4BBC-A311-CBF98F5A98C3}" dt="2024-02-26T08:03:43.293" v="1102" actId="1076"/>
          <ac:spMkLst>
            <pc:docMk/>
            <pc:sldMk cId="3280434731" sldId="304"/>
            <ac:spMk id="6" creationId="{B8DFF6D9-EE1F-4C6F-2A35-DB57CEE6DF2B}"/>
          </ac:spMkLst>
        </pc:spChg>
        <pc:spChg chg="add mod">
          <ac:chgData name="RENTIFIS Ilias" userId="5bff2e54-697f-49f8-a727-fb49a0ee420e" providerId="ADAL" clId="{C46D55A4-803D-4BBC-A311-CBF98F5A98C3}" dt="2024-02-26T08:00:02.517" v="1050" actId="571"/>
          <ac:spMkLst>
            <pc:docMk/>
            <pc:sldMk cId="3280434731" sldId="304"/>
            <ac:spMk id="7" creationId="{58746382-7946-FE10-82A6-1B6C86F4EDB3}"/>
          </ac:spMkLst>
        </pc:spChg>
        <pc:spChg chg="add del mod">
          <ac:chgData name="RENTIFIS Ilias" userId="5bff2e54-697f-49f8-a727-fb49a0ee420e" providerId="ADAL" clId="{C46D55A4-803D-4BBC-A311-CBF98F5A98C3}" dt="2024-02-26T08:00:14.879" v="1053" actId="478"/>
          <ac:spMkLst>
            <pc:docMk/>
            <pc:sldMk cId="3280434731" sldId="304"/>
            <ac:spMk id="10" creationId="{51FA9C28-7345-076E-9306-FC515F74C663}"/>
          </ac:spMkLst>
        </pc:spChg>
        <pc:spChg chg="add mod">
          <ac:chgData name="RENTIFIS Ilias" userId="5bff2e54-697f-49f8-a727-fb49a0ee420e" providerId="ADAL" clId="{C46D55A4-803D-4BBC-A311-CBF98F5A98C3}" dt="2024-02-26T08:04:56.814" v="1109" actId="20577"/>
          <ac:spMkLst>
            <pc:docMk/>
            <pc:sldMk cId="3280434731" sldId="304"/>
            <ac:spMk id="13" creationId="{28CEDEE5-AD51-7AAD-26D9-C4F1F3F8D06B}"/>
          </ac:spMkLst>
        </pc:spChg>
        <pc:spChg chg="del">
          <ac:chgData name="RENTIFIS Ilias" userId="5bff2e54-697f-49f8-a727-fb49a0ee420e" providerId="ADAL" clId="{C46D55A4-803D-4BBC-A311-CBF98F5A98C3}" dt="2024-02-26T08:04:05.499" v="1103" actId="478"/>
          <ac:spMkLst>
            <pc:docMk/>
            <pc:sldMk cId="3280434731" sldId="304"/>
            <ac:spMk id="14" creationId="{299D3B9F-A9E2-9A6F-4711-8C08374708AE}"/>
          </ac:spMkLst>
        </pc:spChg>
        <pc:spChg chg="del mod">
          <ac:chgData name="RENTIFIS Ilias" userId="5bff2e54-697f-49f8-a727-fb49a0ee420e" providerId="ADAL" clId="{C46D55A4-803D-4BBC-A311-CBF98F5A98C3}" dt="2024-02-26T08:04:22.736" v="1105"/>
          <ac:spMkLst>
            <pc:docMk/>
            <pc:sldMk cId="3280434731" sldId="304"/>
            <ac:spMk id="15" creationId="{00D673CD-4671-DD11-B250-AF5798283DA1}"/>
          </ac:spMkLst>
        </pc:spChg>
        <pc:spChg chg="add del mod">
          <ac:chgData name="RENTIFIS Ilias" userId="5bff2e54-697f-49f8-a727-fb49a0ee420e" providerId="ADAL" clId="{C46D55A4-803D-4BBC-A311-CBF98F5A98C3}" dt="2024-02-26T08:04:29.074" v="1106" actId="478"/>
          <ac:spMkLst>
            <pc:docMk/>
            <pc:sldMk cId="3280434731" sldId="304"/>
            <ac:spMk id="19" creationId="{E55B1C88-D175-F44C-85FD-E1E131408A69}"/>
          </ac:spMkLst>
        </pc:spChg>
        <pc:spChg chg="add mod">
          <ac:chgData name="RENTIFIS Ilias" userId="5bff2e54-697f-49f8-a727-fb49a0ee420e" providerId="ADAL" clId="{C46D55A4-803D-4BBC-A311-CBF98F5A98C3}" dt="2024-02-26T08:04:35.105" v="1107" actId="1076"/>
          <ac:spMkLst>
            <pc:docMk/>
            <pc:sldMk cId="3280434731" sldId="304"/>
            <ac:spMk id="20" creationId="{C0D581AE-ACB9-55DA-B7B3-E447FEFF85FE}"/>
          </ac:spMkLst>
        </pc:spChg>
        <pc:picChg chg="add mod">
          <ac:chgData name="RENTIFIS Ilias" userId="5bff2e54-697f-49f8-a727-fb49a0ee420e" providerId="ADAL" clId="{C46D55A4-803D-4BBC-A311-CBF98F5A98C3}" dt="2024-02-26T07:59:43.627" v="1048"/>
          <ac:picMkLst>
            <pc:docMk/>
            <pc:sldMk cId="3280434731" sldId="304"/>
            <ac:picMk id="4" creationId="{887B8A01-1557-9B7C-869B-971D5AAD4BB3}"/>
          </ac:picMkLst>
        </pc:picChg>
        <pc:picChg chg="add mod">
          <ac:chgData name="RENTIFIS Ilias" userId="5bff2e54-697f-49f8-a727-fb49a0ee420e" providerId="ADAL" clId="{C46D55A4-803D-4BBC-A311-CBF98F5A98C3}" dt="2024-02-26T07:59:43.627" v="1048"/>
          <ac:picMkLst>
            <pc:docMk/>
            <pc:sldMk cId="3280434731" sldId="304"/>
            <ac:picMk id="5" creationId="{CFA91418-A532-942F-BAD3-4344A2912003}"/>
          </ac:picMkLst>
        </pc:picChg>
        <pc:picChg chg="add mod">
          <ac:chgData name="RENTIFIS Ilias" userId="5bff2e54-697f-49f8-a727-fb49a0ee420e" providerId="ADAL" clId="{C46D55A4-803D-4BBC-A311-CBF98F5A98C3}" dt="2024-02-26T08:00:02.517" v="1050" actId="571"/>
          <ac:picMkLst>
            <pc:docMk/>
            <pc:sldMk cId="3280434731" sldId="304"/>
            <ac:picMk id="8" creationId="{554FFD20-4796-21BE-4ED4-0908608C2786}"/>
          </ac:picMkLst>
        </pc:picChg>
        <pc:picChg chg="add mod">
          <ac:chgData name="RENTIFIS Ilias" userId="5bff2e54-697f-49f8-a727-fb49a0ee420e" providerId="ADAL" clId="{C46D55A4-803D-4BBC-A311-CBF98F5A98C3}" dt="2024-02-26T08:00:02.517" v="1050" actId="571"/>
          <ac:picMkLst>
            <pc:docMk/>
            <pc:sldMk cId="3280434731" sldId="304"/>
            <ac:picMk id="9" creationId="{A599E440-4C65-FD91-9B9C-A2A3B1F60A6A}"/>
          </ac:picMkLst>
        </pc:picChg>
        <pc:picChg chg="add del mod">
          <ac:chgData name="RENTIFIS Ilias" userId="5bff2e54-697f-49f8-a727-fb49a0ee420e" providerId="ADAL" clId="{C46D55A4-803D-4BBC-A311-CBF98F5A98C3}" dt="2024-02-26T08:00:14.879" v="1053" actId="478"/>
          <ac:picMkLst>
            <pc:docMk/>
            <pc:sldMk cId="3280434731" sldId="304"/>
            <ac:picMk id="11" creationId="{82F63490-65F1-DEC2-5DCE-C351428FD8C6}"/>
          </ac:picMkLst>
        </pc:picChg>
        <pc:picChg chg="add del mod">
          <ac:chgData name="RENTIFIS Ilias" userId="5bff2e54-697f-49f8-a727-fb49a0ee420e" providerId="ADAL" clId="{C46D55A4-803D-4BBC-A311-CBF98F5A98C3}" dt="2024-02-26T08:00:14.879" v="1053" actId="478"/>
          <ac:picMkLst>
            <pc:docMk/>
            <pc:sldMk cId="3280434731" sldId="304"/>
            <ac:picMk id="12" creationId="{A3A0569C-9BC5-8F16-EDBB-2E6F6D725C59}"/>
          </ac:picMkLst>
        </pc:picChg>
        <pc:picChg chg="add mod">
          <ac:chgData name="RENTIFIS Ilias" userId="5bff2e54-697f-49f8-a727-fb49a0ee420e" providerId="ADAL" clId="{C46D55A4-803D-4BBC-A311-CBF98F5A98C3}" dt="2024-02-26T08:00:09.136" v="1052" actId="571"/>
          <ac:picMkLst>
            <pc:docMk/>
            <pc:sldMk cId="3280434731" sldId="304"/>
            <ac:picMk id="16" creationId="{A13B4A47-520B-1D29-1D2D-D5A4B1856A14}"/>
          </ac:picMkLst>
        </pc:picChg>
        <pc:picChg chg="add mod">
          <ac:chgData name="RENTIFIS Ilias" userId="5bff2e54-697f-49f8-a727-fb49a0ee420e" providerId="ADAL" clId="{C46D55A4-803D-4BBC-A311-CBF98F5A98C3}" dt="2024-02-26T08:05:02.201" v="1110" actId="1076"/>
          <ac:picMkLst>
            <pc:docMk/>
            <pc:sldMk cId="3280434731" sldId="304"/>
            <ac:picMk id="17" creationId="{F78F91C7-129B-CECC-86CB-8FD75245F9E3}"/>
          </ac:picMkLst>
        </pc:picChg>
      </pc:sldChg>
      <pc:sldChg chg="addSp modSp mod">
        <pc:chgData name="RENTIFIS Ilias" userId="5bff2e54-697f-49f8-a727-fb49a0ee420e" providerId="ADAL" clId="{C46D55A4-803D-4BBC-A311-CBF98F5A98C3}" dt="2024-03-08T08:18:03.491" v="1813" actId="20577"/>
        <pc:sldMkLst>
          <pc:docMk/>
          <pc:sldMk cId="2511613938" sldId="305"/>
        </pc:sldMkLst>
        <pc:spChg chg="mod">
          <ac:chgData name="RENTIFIS Ilias" userId="5bff2e54-697f-49f8-a727-fb49a0ee420e" providerId="ADAL" clId="{C46D55A4-803D-4BBC-A311-CBF98F5A98C3}" dt="2024-03-08T08:07:19.079" v="1140" actId="20577"/>
          <ac:spMkLst>
            <pc:docMk/>
            <pc:sldMk cId="2511613938" sldId="305"/>
            <ac:spMk id="2" creationId="{FA3E5928-632E-C5AB-8B6F-2B139DDB4382}"/>
          </ac:spMkLst>
        </pc:spChg>
        <pc:spChg chg="add">
          <ac:chgData name="RENTIFIS Ilias" userId="5bff2e54-697f-49f8-a727-fb49a0ee420e" providerId="ADAL" clId="{C46D55A4-803D-4BBC-A311-CBF98F5A98C3}" dt="2024-03-08T08:12:30.779" v="1534"/>
          <ac:spMkLst>
            <pc:docMk/>
            <pc:sldMk cId="2511613938" sldId="305"/>
            <ac:spMk id="3" creationId="{538A7C9F-1B4D-BE03-302E-EB15633B2B6D}"/>
          </ac:spMkLst>
        </pc:spChg>
        <pc:spChg chg="mod">
          <ac:chgData name="RENTIFIS Ilias" userId="5bff2e54-697f-49f8-a727-fb49a0ee420e" providerId="ADAL" clId="{C46D55A4-803D-4BBC-A311-CBF98F5A98C3}" dt="2024-03-08T08:11:31.525" v="1532" actId="108"/>
          <ac:spMkLst>
            <pc:docMk/>
            <pc:sldMk cId="2511613938" sldId="305"/>
            <ac:spMk id="18" creationId="{265A26F2-3013-98FC-F689-911487316E3B}"/>
          </ac:spMkLst>
        </pc:spChg>
        <pc:spChg chg="mod">
          <ac:chgData name="RENTIFIS Ilias" userId="5bff2e54-697f-49f8-a727-fb49a0ee420e" providerId="ADAL" clId="{C46D55A4-803D-4BBC-A311-CBF98F5A98C3}" dt="2024-03-08T08:14:40.531" v="1604" actId="20577"/>
          <ac:spMkLst>
            <pc:docMk/>
            <pc:sldMk cId="2511613938" sldId="305"/>
            <ac:spMk id="19" creationId="{DA24A84A-962F-0026-6156-F9F24D36928C}"/>
          </ac:spMkLst>
        </pc:spChg>
        <pc:spChg chg="mod">
          <ac:chgData name="RENTIFIS Ilias" userId="5bff2e54-697f-49f8-a727-fb49a0ee420e" providerId="ADAL" clId="{C46D55A4-803D-4BBC-A311-CBF98F5A98C3}" dt="2024-03-08T08:18:03.491" v="1813" actId="20577"/>
          <ac:spMkLst>
            <pc:docMk/>
            <pc:sldMk cId="2511613938" sldId="305"/>
            <ac:spMk id="20" creationId="{F5ED6B18-259B-01EE-6658-B8DB6371BBE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99A486-F515-47DB-B5B2-6507ED486A5E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A65A7B9-59CE-44FE-9585-00342E80061A}">
      <dgm:prSet custT="1"/>
      <dgm:spPr/>
      <dgm:t>
        <a:bodyPr/>
        <a:lstStyle/>
        <a:p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  <a:sym typeface="Calibri"/>
            </a:rPr>
            <a:t>Identification</a:t>
          </a:r>
          <a:r>
            <a:rPr lang="en-US" sz="5300" b="0" i="0" kern="1200" baseline="0" dirty="0"/>
            <a:t> </a:t>
          </a: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of bottlenecks</a:t>
          </a:r>
        </a:p>
      </dgm:t>
    </dgm:pt>
    <dgm:pt modelId="{8A74FE25-3654-4FB0-B970-5E5B99CA022D}" type="parTrans" cxnId="{C725912A-800C-456A-B8B1-AAB1461A807B}">
      <dgm:prSet/>
      <dgm:spPr/>
      <dgm:t>
        <a:bodyPr/>
        <a:lstStyle/>
        <a:p>
          <a:endParaRPr lang="en-US"/>
        </a:p>
      </dgm:t>
    </dgm:pt>
    <dgm:pt modelId="{FB38A94F-93D7-4786-89F7-AAA3F18501A0}" type="sibTrans" cxnId="{C725912A-800C-456A-B8B1-AAB1461A807B}">
      <dgm:prSet/>
      <dgm:spPr/>
      <dgm:t>
        <a:bodyPr/>
        <a:lstStyle/>
        <a:p>
          <a:endParaRPr lang="en-US"/>
        </a:p>
      </dgm:t>
    </dgm:pt>
    <dgm:pt modelId="{CD276651-5D9C-4215-A6EA-1C74BB54765E}">
      <dgm:prSet custT="1"/>
      <dgm:spPr/>
      <dgm:t>
        <a:bodyPr/>
        <a:lstStyle/>
        <a:p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Identification of major code defects</a:t>
          </a:r>
        </a:p>
      </dgm:t>
    </dgm:pt>
    <dgm:pt modelId="{138A7ECD-B9E0-42FC-A482-EFFDB77FB078}" type="parTrans" cxnId="{54F5A969-2817-4AFC-A92F-F2BC10ED240D}">
      <dgm:prSet/>
      <dgm:spPr/>
      <dgm:t>
        <a:bodyPr/>
        <a:lstStyle/>
        <a:p>
          <a:endParaRPr lang="en-US"/>
        </a:p>
      </dgm:t>
    </dgm:pt>
    <dgm:pt modelId="{E89F9A0D-5AD6-41F4-8620-8CDA247BC500}" type="sibTrans" cxnId="{54F5A969-2817-4AFC-A92F-F2BC10ED240D}">
      <dgm:prSet/>
      <dgm:spPr/>
      <dgm:t>
        <a:bodyPr/>
        <a:lstStyle/>
        <a:p>
          <a:endParaRPr lang="en-US"/>
        </a:p>
      </dgm:t>
    </dgm:pt>
    <dgm:pt modelId="{92697A45-0D30-4F1D-A007-BA5DFC51A0EF}">
      <dgm:prSet custT="1"/>
      <dgm:spPr/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Identification of architectural issues</a:t>
          </a:r>
        </a:p>
      </dgm:t>
    </dgm:pt>
    <dgm:pt modelId="{AB4342A0-338A-4462-A43A-80C4A6BA81B5}" type="parTrans" cxnId="{C83581EA-74D7-42B8-957A-7D64C096018F}">
      <dgm:prSet/>
      <dgm:spPr/>
      <dgm:t>
        <a:bodyPr/>
        <a:lstStyle/>
        <a:p>
          <a:endParaRPr lang="en-US"/>
        </a:p>
      </dgm:t>
    </dgm:pt>
    <dgm:pt modelId="{D4196DE3-DAAB-4A76-9897-D8E370049894}" type="sibTrans" cxnId="{C83581EA-74D7-42B8-957A-7D64C096018F}">
      <dgm:prSet/>
      <dgm:spPr/>
      <dgm:t>
        <a:bodyPr/>
        <a:lstStyle/>
        <a:p>
          <a:endParaRPr lang="en-US"/>
        </a:p>
      </dgm:t>
    </dgm:pt>
    <dgm:pt modelId="{5F1FEBEA-E71F-4801-8283-6383E7069996}">
      <dgm:prSet custT="1"/>
      <dgm:spPr/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Clarity on resource utilization</a:t>
          </a:r>
        </a:p>
      </dgm:t>
    </dgm:pt>
    <dgm:pt modelId="{C3214ECF-F06F-45CF-AD70-64EDCC527884}" type="parTrans" cxnId="{FBE8836E-9D95-4ED9-AF64-E667ED264FBA}">
      <dgm:prSet/>
      <dgm:spPr/>
      <dgm:t>
        <a:bodyPr/>
        <a:lstStyle/>
        <a:p>
          <a:endParaRPr lang="en-US"/>
        </a:p>
      </dgm:t>
    </dgm:pt>
    <dgm:pt modelId="{07A7FA82-3404-4E0A-9A72-9C5A145DCE0A}" type="sibTrans" cxnId="{FBE8836E-9D95-4ED9-AF64-E667ED264FBA}">
      <dgm:prSet/>
      <dgm:spPr/>
      <dgm:t>
        <a:bodyPr/>
        <a:lstStyle/>
        <a:p>
          <a:endParaRPr lang="en-US"/>
        </a:p>
      </dgm:t>
    </dgm:pt>
    <dgm:pt modelId="{AA5E94D7-2F41-4B09-8C9D-FA8AD3E1CF7B}">
      <dgm:prSet custT="1"/>
      <dgm:spPr/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Improved quality from a user’s perspective</a:t>
          </a:r>
        </a:p>
      </dgm:t>
    </dgm:pt>
    <dgm:pt modelId="{8CA983A7-BB17-4DC7-8872-427546E7B62A}" type="parTrans" cxnId="{0BFE5AEA-5934-4E37-95C2-ABFBB1469E67}">
      <dgm:prSet/>
      <dgm:spPr/>
      <dgm:t>
        <a:bodyPr/>
        <a:lstStyle/>
        <a:p>
          <a:endParaRPr lang="en-US"/>
        </a:p>
      </dgm:t>
    </dgm:pt>
    <dgm:pt modelId="{FF0FAD9B-60B5-438F-854D-E8130408BA09}" type="sibTrans" cxnId="{0BFE5AEA-5934-4E37-95C2-ABFBB1469E67}">
      <dgm:prSet/>
      <dgm:spPr/>
      <dgm:t>
        <a:bodyPr/>
        <a:lstStyle/>
        <a:p>
          <a:endParaRPr lang="en-US"/>
        </a:p>
      </dgm:t>
    </dgm:pt>
    <dgm:pt modelId="{4ACCA45C-D8AC-4381-A51E-E1A18CEAB3A1}">
      <dgm:prSet custT="1"/>
      <dgm:spPr/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Guaranteed customer satisfaction</a:t>
          </a:r>
        </a:p>
      </dgm:t>
    </dgm:pt>
    <dgm:pt modelId="{502221C3-B5AD-40F8-9F9A-4B56905AE989}" type="parTrans" cxnId="{7FC3F334-4A1A-41AF-A8B5-39C3A45F2247}">
      <dgm:prSet/>
      <dgm:spPr/>
      <dgm:t>
        <a:bodyPr/>
        <a:lstStyle/>
        <a:p>
          <a:endParaRPr lang="en-US"/>
        </a:p>
      </dgm:t>
    </dgm:pt>
    <dgm:pt modelId="{F2717016-980E-4E8C-8824-F851A7339F33}" type="sibTrans" cxnId="{7FC3F334-4A1A-41AF-A8B5-39C3A45F2247}">
      <dgm:prSet/>
      <dgm:spPr/>
      <dgm:t>
        <a:bodyPr/>
        <a:lstStyle/>
        <a:p>
          <a:endParaRPr lang="en-US"/>
        </a:p>
      </dgm:t>
    </dgm:pt>
    <dgm:pt modelId="{9071C72C-0356-40E9-956C-CD7E2E63D43E}" type="pres">
      <dgm:prSet presAssocID="{8F99A486-F515-47DB-B5B2-6507ED486A5E}" presName="linearFlow" presStyleCnt="0">
        <dgm:presLayoutVars>
          <dgm:dir/>
          <dgm:resizeHandles val="exact"/>
        </dgm:presLayoutVars>
      </dgm:prSet>
      <dgm:spPr/>
    </dgm:pt>
    <dgm:pt modelId="{8A47AE45-17A0-487B-8069-E63DE8FF7E3F}" type="pres">
      <dgm:prSet presAssocID="{7A65A7B9-59CE-44FE-9585-00342E80061A}" presName="composite" presStyleCnt="0"/>
      <dgm:spPr/>
    </dgm:pt>
    <dgm:pt modelId="{FC212B78-CB89-4A24-9900-752AC7F584F0}" type="pres">
      <dgm:prSet presAssocID="{7A65A7B9-59CE-44FE-9585-00342E80061A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ttle outline"/>
        </a:ext>
      </dgm:extLst>
    </dgm:pt>
    <dgm:pt modelId="{CFA6809D-0893-4513-ABFA-303AED485180}" type="pres">
      <dgm:prSet presAssocID="{7A65A7B9-59CE-44FE-9585-00342E80061A}" presName="txShp" presStyleLbl="node1" presStyleIdx="0" presStyleCnt="6" custLinFactNeighborY="-7">
        <dgm:presLayoutVars>
          <dgm:bulletEnabled val="1"/>
        </dgm:presLayoutVars>
      </dgm:prSet>
      <dgm:spPr/>
    </dgm:pt>
    <dgm:pt modelId="{0724EBB9-68E4-4C35-9DD7-D9A8EEE861A3}" type="pres">
      <dgm:prSet presAssocID="{FB38A94F-93D7-4786-89F7-AAA3F18501A0}" presName="spacing" presStyleCnt="0"/>
      <dgm:spPr/>
    </dgm:pt>
    <dgm:pt modelId="{05A0D3FD-B5FB-4153-BDE7-ACE7567EBF97}" type="pres">
      <dgm:prSet presAssocID="{CD276651-5D9C-4215-A6EA-1C74BB54765E}" presName="composite" presStyleCnt="0"/>
      <dgm:spPr/>
    </dgm:pt>
    <dgm:pt modelId="{EE3A3406-C41B-4FC0-9BC0-259364BC8DB8}" type="pres">
      <dgm:prSet presAssocID="{CD276651-5D9C-4215-A6EA-1C74BB54765E}" presName="imgShp" presStyleLbl="fgImgPlace1" presStyleIdx="1" presStyleCnt="6" custAng="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tle outline"/>
        </a:ext>
      </dgm:extLst>
    </dgm:pt>
    <dgm:pt modelId="{87CB5E64-267E-430A-81C8-00E6D7F44F56}" type="pres">
      <dgm:prSet presAssocID="{CD276651-5D9C-4215-A6EA-1C74BB54765E}" presName="txShp" presStyleLbl="node1" presStyleIdx="1" presStyleCnt="6">
        <dgm:presLayoutVars>
          <dgm:bulletEnabled val="1"/>
        </dgm:presLayoutVars>
      </dgm:prSet>
      <dgm:spPr/>
    </dgm:pt>
    <dgm:pt modelId="{3900FA7B-007B-4CE2-A75A-9FE858014397}" type="pres">
      <dgm:prSet presAssocID="{E89F9A0D-5AD6-41F4-8620-8CDA247BC500}" presName="spacing" presStyleCnt="0"/>
      <dgm:spPr/>
    </dgm:pt>
    <dgm:pt modelId="{D871C809-8FB6-4CF0-8511-FB04F4BB46A9}" type="pres">
      <dgm:prSet presAssocID="{92697A45-0D30-4F1D-A007-BA5DFC51A0EF}" presName="composite" presStyleCnt="0"/>
      <dgm:spPr/>
    </dgm:pt>
    <dgm:pt modelId="{0249D638-11A5-41EF-9F96-7D38B8E51B23}" type="pres">
      <dgm:prSet presAssocID="{92697A45-0D30-4F1D-A007-BA5DFC51A0EF}" presName="imgShp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chitecture outline"/>
        </a:ext>
      </dgm:extLst>
    </dgm:pt>
    <dgm:pt modelId="{8AC74F27-E3F2-4B9E-9643-2DA24AFCF263}" type="pres">
      <dgm:prSet presAssocID="{92697A45-0D30-4F1D-A007-BA5DFC51A0EF}" presName="txShp" presStyleLbl="node1" presStyleIdx="2" presStyleCnt="6">
        <dgm:presLayoutVars>
          <dgm:bulletEnabled val="1"/>
        </dgm:presLayoutVars>
      </dgm:prSet>
      <dgm:spPr/>
    </dgm:pt>
    <dgm:pt modelId="{E0A47759-2376-4BA6-A2BE-4088C4561F0E}" type="pres">
      <dgm:prSet presAssocID="{D4196DE3-DAAB-4A76-9897-D8E370049894}" presName="spacing" presStyleCnt="0"/>
      <dgm:spPr/>
    </dgm:pt>
    <dgm:pt modelId="{0E77E1AF-CA0E-4933-80DC-6740A53537D5}" type="pres">
      <dgm:prSet presAssocID="{5F1FEBEA-E71F-4801-8283-6383E7069996}" presName="composite" presStyleCnt="0"/>
      <dgm:spPr/>
    </dgm:pt>
    <dgm:pt modelId="{924F136E-B08D-49D0-A63A-A49BD31C1919}" type="pres">
      <dgm:prSet presAssocID="{5F1FEBEA-E71F-4801-8283-6383E7069996}" presName="imgShp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 outline"/>
        </a:ext>
      </dgm:extLst>
    </dgm:pt>
    <dgm:pt modelId="{D601F8A2-A541-4D60-8EC8-32C22B8B3E2D}" type="pres">
      <dgm:prSet presAssocID="{5F1FEBEA-E71F-4801-8283-6383E7069996}" presName="txShp" presStyleLbl="node1" presStyleIdx="3" presStyleCnt="6">
        <dgm:presLayoutVars>
          <dgm:bulletEnabled val="1"/>
        </dgm:presLayoutVars>
      </dgm:prSet>
      <dgm:spPr/>
    </dgm:pt>
    <dgm:pt modelId="{7D49B563-F060-4D24-BF5A-C3FCF84FF0B0}" type="pres">
      <dgm:prSet presAssocID="{07A7FA82-3404-4E0A-9A72-9C5A145DCE0A}" presName="spacing" presStyleCnt="0"/>
      <dgm:spPr/>
    </dgm:pt>
    <dgm:pt modelId="{E24798EE-17F4-48D4-9CA4-E7E43A3F0E47}" type="pres">
      <dgm:prSet presAssocID="{AA5E94D7-2F41-4B09-8C9D-FA8AD3E1CF7B}" presName="composite" presStyleCnt="0"/>
      <dgm:spPr/>
    </dgm:pt>
    <dgm:pt modelId="{7F0E4497-6C19-4C46-91F8-CD096394734C}" type="pres">
      <dgm:prSet presAssocID="{AA5E94D7-2F41-4B09-8C9D-FA8AD3E1CF7B}" presName="imgShp" presStyleLbl="f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i Ux outline"/>
        </a:ext>
      </dgm:extLst>
    </dgm:pt>
    <dgm:pt modelId="{24D20C68-9EF0-4F53-B913-CEC869F19507}" type="pres">
      <dgm:prSet presAssocID="{AA5E94D7-2F41-4B09-8C9D-FA8AD3E1CF7B}" presName="txShp" presStyleLbl="node1" presStyleIdx="4" presStyleCnt="6">
        <dgm:presLayoutVars>
          <dgm:bulletEnabled val="1"/>
        </dgm:presLayoutVars>
      </dgm:prSet>
      <dgm:spPr/>
    </dgm:pt>
    <dgm:pt modelId="{F465525D-9601-4EC8-87CA-2C0776F2C514}" type="pres">
      <dgm:prSet presAssocID="{FF0FAD9B-60B5-438F-854D-E8130408BA09}" presName="spacing" presStyleCnt="0"/>
      <dgm:spPr/>
    </dgm:pt>
    <dgm:pt modelId="{7DEAC882-D246-4CDB-90BD-04E460375093}" type="pres">
      <dgm:prSet presAssocID="{4ACCA45C-D8AC-4381-A51E-E1A18CEAB3A1}" presName="composite" presStyleCnt="0"/>
      <dgm:spPr/>
    </dgm:pt>
    <dgm:pt modelId="{837DE8F4-022B-41CA-B7F2-2661F24887BE}" type="pres">
      <dgm:prSet presAssocID="{4ACCA45C-D8AC-4381-A51E-E1A18CEAB3A1}" presName="imgShp" presStyleLbl="fgImgPlac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ting 3 Star with solid fill"/>
        </a:ext>
      </dgm:extLst>
    </dgm:pt>
    <dgm:pt modelId="{3857CA26-79BB-4328-967A-D8574EA6B660}" type="pres">
      <dgm:prSet presAssocID="{4ACCA45C-D8AC-4381-A51E-E1A18CEAB3A1}" presName="txShp" presStyleLbl="node1" presStyleIdx="5" presStyleCnt="6">
        <dgm:presLayoutVars>
          <dgm:bulletEnabled val="1"/>
        </dgm:presLayoutVars>
      </dgm:prSet>
      <dgm:spPr/>
    </dgm:pt>
  </dgm:ptLst>
  <dgm:cxnLst>
    <dgm:cxn modelId="{C725912A-800C-456A-B8B1-AAB1461A807B}" srcId="{8F99A486-F515-47DB-B5B2-6507ED486A5E}" destId="{7A65A7B9-59CE-44FE-9585-00342E80061A}" srcOrd="0" destOrd="0" parTransId="{8A74FE25-3654-4FB0-B970-5E5B99CA022D}" sibTransId="{FB38A94F-93D7-4786-89F7-AAA3F18501A0}"/>
    <dgm:cxn modelId="{7FC3F334-4A1A-41AF-A8B5-39C3A45F2247}" srcId="{8F99A486-F515-47DB-B5B2-6507ED486A5E}" destId="{4ACCA45C-D8AC-4381-A51E-E1A18CEAB3A1}" srcOrd="5" destOrd="0" parTransId="{502221C3-B5AD-40F8-9F9A-4B56905AE989}" sibTransId="{F2717016-980E-4E8C-8824-F851A7339F33}"/>
    <dgm:cxn modelId="{54F5A969-2817-4AFC-A92F-F2BC10ED240D}" srcId="{8F99A486-F515-47DB-B5B2-6507ED486A5E}" destId="{CD276651-5D9C-4215-A6EA-1C74BB54765E}" srcOrd="1" destOrd="0" parTransId="{138A7ECD-B9E0-42FC-A482-EFFDB77FB078}" sibTransId="{E89F9A0D-5AD6-41F4-8620-8CDA247BC500}"/>
    <dgm:cxn modelId="{FBE8836E-9D95-4ED9-AF64-E667ED264FBA}" srcId="{8F99A486-F515-47DB-B5B2-6507ED486A5E}" destId="{5F1FEBEA-E71F-4801-8283-6383E7069996}" srcOrd="3" destOrd="0" parTransId="{C3214ECF-F06F-45CF-AD70-64EDCC527884}" sibTransId="{07A7FA82-3404-4E0A-9A72-9C5A145DCE0A}"/>
    <dgm:cxn modelId="{5F3E5C7E-EF76-4D45-94BA-72F0ECA7C30D}" type="presOf" srcId="{5F1FEBEA-E71F-4801-8283-6383E7069996}" destId="{D601F8A2-A541-4D60-8EC8-32C22B8B3E2D}" srcOrd="0" destOrd="0" presId="urn:microsoft.com/office/officeart/2005/8/layout/vList3"/>
    <dgm:cxn modelId="{0709F088-0D39-418B-AF12-E41891F93A3C}" type="presOf" srcId="{CD276651-5D9C-4215-A6EA-1C74BB54765E}" destId="{87CB5E64-267E-430A-81C8-00E6D7F44F56}" srcOrd="0" destOrd="0" presId="urn:microsoft.com/office/officeart/2005/8/layout/vList3"/>
    <dgm:cxn modelId="{0100F9A4-6A4A-417E-AB82-F9C5DCCC7B35}" type="presOf" srcId="{AA5E94D7-2F41-4B09-8C9D-FA8AD3E1CF7B}" destId="{24D20C68-9EF0-4F53-B913-CEC869F19507}" srcOrd="0" destOrd="0" presId="urn:microsoft.com/office/officeart/2005/8/layout/vList3"/>
    <dgm:cxn modelId="{C640F2DE-C23C-4A30-9993-31E7985EE17F}" type="presOf" srcId="{7A65A7B9-59CE-44FE-9585-00342E80061A}" destId="{CFA6809D-0893-4513-ABFA-303AED485180}" srcOrd="0" destOrd="0" presId="urn:microsoft.com/office/officeart/2005/8/layout/vList3"/>
    <dgm:cxn modelId="{51FB5BE0-FB62-4352-9311-8ADA1C53F8A5}" type="presOf" srcId="{8F99A486-F515-47DB-B5B2-6507ED486A5E}" destId="{9071C72C-0356-40E9-956C-CD7E2E63D43E}" srcOrd="0" destOrd="0" presId="urn:microsoft.com/office/officeart/2005/8/layout/vList3"/>
    <dgm:cxn modelId="{7A903DE3-6080-4845-8057-83639F4B703D}" type="presOf" srcId="{4ACCA45C-D8AC-4381-A51E-E1A18CEAB3A1}" destId="{3857CA26-79BB-4328-967A-D8574EA6B660}" srcOrd="0" destOrd="0" presId="urn:microsoft.com/office/officeart/2005/8/layout/vList3"/>
    <dgm:cxn modelId="{0BFE5AEA-5934-4E37-95C2-ABFBB1469E67}" srcId="{8F99A486-F515-47DB-B5B2-6507ED486A5E}" destId="{AA5E94D7-2F41-4B09-8C9D-FA8AD3E1CF7B}" srcOrd="4" destOrd="0" parTransId="{8CA983A7-BB17-4DC7-8872-427546E7B62A}" sibTransId="{FF0FAD9B-60B5-438F-854D-E8130408BA09}"/>
    <dgm:cxn modelId="{C83581EA-74D7-42B8-957A-7D64C096018F}" srcId="{8F99A486-F515-47DB-B5B2-6507ED486A5E}" destId="{92697A45-0D30-4F1D-A007-BA5DFC51A0EF}" srcOrd="2" destOrd="0" parTransId="{AB4342A0-338A-4462-A43A-80C4A6BA81B5}" sibTransId="{D4196DE3-DAAB-4A76-9897-D8E370049894}"/>
    <dgm:cxn modelId="{1B076FED-357D-4ADA-8EEF-3BAA93B454CE}" type="presOf" srcId="{92697A45-0D30-4F1D-A007-BA5DFC51A0EF}" destId="{8AC74F27-E3F2-4B9E-9643-2DA24AFCF263}" srcOrd="0" destOrd="0" presId="urn:microsoft.com/office/officeart/2005/8/layout/vList3"/>
    <dgm:cxn modelId="{B7421D76-5F5C-4017-82A9-3D31485EB3EF}" type="presParOf" srcId="{9071C72C-0356-40E9-956C-CD7E2E63D43E}" destId="{8A47AE45-17A0-487B-8069-E63DE8FF7E3F}" srcOrd="0" destOrd="0" presId="urn:microsoft.com/office/officeart/2005/8/layout/vList3"/>
    <dgm:cxn modelId="{564F892A-193B-4315-B103-E1BECC0CABAB}" type="presParOf" srcId="{8A47AE45-17A0-487B-8069-E63DE8FF7E3F}" destId="{FC212B78-CB89-4A24-9900-752AC7F584F0}" srcOrd="0" destOrd="0" presId="urn:microsoft.com/office/officeart/2005/8/layout/vList3"/>
    <dgm:cxn modelId="{3903ED6D-90E4-40BA-BCFE-856D99AD889A}" type="presParOf" srcId="{8A47AE45-17A0-487B-8069-E63DE8FF7E3F}" destId="{CFA6809D-0893-4513-ABFA-303AED485180}" srcOrd="1" destOrd="0" presId="urn:microsoft.com/office/officeart/2005/8/layout/vList3"/>
    <dgm:cxn modelId="{2599272F-5115-4450-B241-D5B5A867ED56}" type="presParOf" srcId="{9071C72C-0356-40E9-956C-CD7E2E63D43E}" destId="{0724EBB9-68E4-4C35-9DD7-D9A8EEE861A3}" srcOrd="1" destOrd="0" presId="urn:microsoft.com/office/officeart/2005/8/layout/vList3"/>
    <dgm:cxn modelId="{0DEAE529-F6EC-4A31-911E-9AED964A8FAF}" type="presParOf" srcId="{9071C72C-0356-40E9-956C-CD7E2E63D43E}" destId="{05A0D3FD-B5FB-4153-BDE7-ACE7567EBF97}" srcOrd="2" destOrd="0" presId="urn:microsoft.com/office/officeart/2005/8/layout/vList3"/>
    <dgm:cxn modelId="{C44A1245-2EDB-41DD-BDFC-5C214376460C}" type="presParOf" srcId="{05A0D3FD-B5FB-4153-BDE7-ACE7567EBF97}" destId="{EE3A3406-C41B-4FC0-9BC0-259364BC8DB8}" srcOrd="0" destOrd="0" presId="urn:microsoft.com/office/officeart/2005/8/layout/vList3"/>
    <dgm:cxn modelId="{0704D0FF-ECFE-49A4-BC9A-0E051170F838}" type="presParOf" srcId="{05A0D3FD-B5FB-4153-BDE7-ACE7567EBF97}" destId="{87CB5E64-267E-430A-81C8-00E6D7F44F56}" srcOrd="1" destOrd="0" presId="urn:microsoft.com/office/officeart/2005/8/layout/vList3"/>
    <dgm:cxn modelId="{344EB709-E9F7-4B95-A4CB-7564CC829360}" type="presParOf" srcId="{9071C72C-0356-40E9-956C-CD7E2E63D43E}" destId="{3900FA7B-007B-4CE2-A75A-9FE858014397}" srcOrd="3" destOrd="0" presId="urn:microsoft.com/office/officeart/2005/8/layout/vList3"/>
    <dgm:cxn modelId="{1822FABB-49B1-4894-BC11-BED71421A1E4}" type="presParOf" srcId="{9071C72C-0356-40E9-956C-CD7E2E63D43E}" destId="{D871C809-8FB6-4CF0-8511-FB04F4BB46A9}" srcOrd="4" destOrd="0" presId="urn:microsoft.com/office/officeart/2005/8/layout/vList3"/>
    <dgm:cxn modelId="{E6F24F64-02F7-4E6F-93AA-4B3CB1D59438}" type="presParOf" srcId="{D871C809-8FB6-4CF0-8511-FB04F4BB46A9}" destId="{0249D638-11A5-41EF-9F96-7D38B8E51B23}" srcOrd="0" destOrd="0" presId="urn:microsoft.com/office/officeart/2005/8/layout/vList3"/>
    <dgm:cxn modelId="{F605649E-9F5A-41FB-9D2A-646E238FFE92}" type="presParOf" srcId="{D871C809-8FB6-4CF0-8511-FB04F4BB46A9}" destId="{8AC74F27-E3F2-4B9E-9643-2DA24AFCF263}" srcOrd="1" destOrd="0" presId="urn:microsoft.com/office/officeart/2005/8/layout/vList3"/>
    <dgm:cxn modelId="{7593F671-F77A-490E-A5FE-9AC4AA97E64D}" type="presParOf" srcId="{9071C72C-0356-40E9-956C-CD7E2E63D43E}" destId="{E0A47759-2376-4BA6-A2BE-4088C4561F0E}" srcOrd="5" destOrd="0" presId="urn:microsoft.com/office/officeart/2005/8/layout/vList3"/>
    <dgm:cxn modelId="{61E061BB-44BB-4660-A57E-85C4CFE9DAD9}" type="presParOf" srcId="{9071C72C-0356-40E9-956C-CD7E2E63D43E}" destId="{0E77E1AF-CA0E-4933-80DC-6740A53537D5}" srcOrd="6" destOrd="0" presId="urn:microsoft.com/office/officeart/2005/8/layout/vList3"/>
    <dgm:cxn modelId="{5A07691A-BD5E-47E1-B2BC-7F93227F6746}" type="presParOf" srcId="{0E77E1AF-CA0E-4933-80DC-6740A53537D5}" destId="{924F136E-B08D-49D0-A63A-A49BD31C1919}" srcOrd="0" destOrd="0" presId="urn:microsoft.com/office/officeart/2005/8/layout/vList3"/>
    <dgm:cxn modelId="{EE5480FE-14C7-4C09-9361-33AE609A03F0}" type="presParOf" srcId="{0E77E1AF-CA0E-4933-80DC-6740A53537D5}" destId="{D601F8A2-A541-4D60-8EC8-32C22B8B3E2D}" srcOrd="1" destOrd="0" presId="urn:microsoft.com/office/officeart/2005/8/layout/vList3"/>
    <dgm:cxn modelId="{265581C0-6F96-4E77-8F5A-02E4C2CB175D}" type="presParOf" srcId="{9071C72C-0356-40E9-956C-CD7E2E63D43E}" destId="{7D49B563-F060-4D24-BF5A-C3FCF84FF0B0}" srcOrd="7" destOrd="0" presId="urn:microsoft.com/office/officeart/2005/8/layout/vList3"/>
    <dgm:cxn modelId="{12F9F2CD-D959-4982-90E7-855F67CE39FA}" type="presParOf" srcId="{9071C72C-0356-40E9-956C-CD7E2E63D43E}" destId="{E24798EE-17F4-48D4-9CA4-E7E43A3F0E47}" srcOrd="8" destOrd="0" presId="urn:microsoft.com/office/officeart/2005/8/layout/vList3"/>
    <dgm:cxn modelId="{598A2693-672E-4AF4-BB06-39D3F18EB40C}" type="presParOf" srcId="{E24798EE-17F4-48D4-9CA4-E7E43A3F0E47}" destId="{7F0E4497-6C19-4C46-91F8-CD096394734C}" srcOrd="0" destOrd="0" presId="urn:microsoft.com/office/officeart/2005/8/layout/vList3"/>
    <dgm:cxn modelId="{F0C08B09-6F29-4841-B136-65B22E7646DC}" type="presParOf" srcId="{E24798EE-17F4-48D4-9CA4-E7E43A3F0E47}" destId="{24D20C68-9EF0-4F53-B913-CEC869F19507}" srcOrd="1" destOrd="0" presId="urn:microsoft.com/office/officeart/2005/8/layout/vList3"/>
    <dgm:cxn modelId="{02EB9B41-CA4C-4FE1-A4DB-B19579A39902}" type="presParOf" srcId="{9071C72C-0356-40E9-956C-CD7E2E63D43E}" destId="{F465525D-9601-4EC8-87CA-2C0776F2C514}" srcOrd="9" destOrd="0" presId="urn:microsoft.com/office/officeart/2005/8/layout/vList3"/>
    <dgm:cxn modelId="{8AA6B3AB-D906-4942-BAFB-13F938F81128}" type="presParOf" srcId="{9071C72C-0356-40E9-956C-CD7E2E63D43E}" destId="{7DEAC882-D246-4CDB-90BD-04E460375093}" srcOrd="10" destOrd="0" presId="urn:microsoft.com/office/officeart/2005/8/layout/vList3"/>
    <dgm:cxn modelId="{5B7D1B96-B127-41D2-AB6C-5609FED50C29}" type="presParOf" srcId="{7DEAC882-D246-4CDB-90BD-04E460375093}" destId="{837DE8F4-022B-41CA-B7F2-2661F24887BE}" srcOrd="0" destOrd="0" presId="urn:microsoft.com/office/officeart/2005/8/layout/vList3"/>
    <dgm:cxn modelId="{DC599AEE-F9D1-49EF-B438-570B6E730305}" type="presParOf" srcId="{7DEAC882-D246-4CDB-90BD-04E460375093}" destId="{3857CA26-79BB-4328-967A-D8574EA6B66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7CA80D-D71D-49A3-8384-13F19D8EEC55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7FE912-4F93-42F8-AA86-6558E49169C5}">
      <dgm:prSet custT="1"/>
      <dgm:spPr>
        <a:solidFill>
          <a:srgbClr val="EE5148"/>
        </a:solidFill>
      </dgm:spPr>
      <dgm:t>
        <a:bodyPr/>
        <a:lstStyle/>
        <a:p>
          <a:r>
            <a:rPr lang="en-US" sz="2400" b="0" i="0" baseline="0" dirty="0"/>
            <a:t>Stress Testing</a:t>
          </a:r>
          <a:endParaRPr lang="en-US" sz="2400" dirty="0"/>
        </a:p>
      </dgm:t>
    </dgm:pt>
    <dgm:pt modelId="{B7CCCECC-888F-47E3-AF06-E33B32D20FD9}" type="sibTrans" cxnId="{89031138-769F-4CD4-9841-563B820FF0EA}">
      <dgm:prSet/>
      <dgm:spPr/>
      <dgm:t>
        <a:bodyPr/>
        <a:lstStyle/>
        <a:p>
          <a:endParaRPr lang="en-US"/>
        </a:p>
      </dgm:t>
    </dgm:pt>
    <dgm:pt modelId="{9C2E343D-AD3F-411E-B76D-3D474F1C1B1C}" type="parTrans" cxnId="{89031138-769F-4CD4-9841-563B820FF0EA}">
      <dgm:prSet/>
      <dgm:spPr>
        <a:solidFill>
          <a:schemeClr val="accent2"/>
        </a:solidFill>
        <a:ln>
          <a:solidFill>
            <a:srgbClr val="0F2147"/>
          </a:solidFill>
        </a:ln>
      </dgm:spPr>
      <dgm:t>
        <a:bodyPr/>
        <a:lstStyle/>
        <a:p>
          <a:endParaRPr lang="en-US" sz="2400"/>
        </a:p>
      </dgm:t>
    </dgm:pt>
    <dgm:pt modelId="{F0D4DA7C-3870-4C0F-9F24-4ABAED336DB9}">
      <dgm:prSet custT="1"/>
      <dgm:spPr>
        <a:solidFill>
          <a:srgbClr val="EE5148"/>
        </a:solidFill>
      </dgm:spPr>
      <dgm:t>
        <a:bodyPr/>
        <a:lstStyle/>
        <a:p>
          <a:r>
            <a:rPr lang="en-US" sz="2400" b="0" i="0" baseline="0" dirty="0"/>
            <a:t>Scalability Testing</a:t>
          </a:r>
          <a:endParaRPr lang="en-US" sz="2400" dirty="0"/>
        </a:p>
      </dgm:t>
    </dgm:pt>
    <dgm:pt modelId="{BA86B451-4C82-4024-B9CA-F5F66EF18AC1}" type="sibTrans" cxnId="{9A351C1A-B6A1-4E3F-9D3A-A8B0F6A803ED}">
      <dgm:prSet/>
      <dgm:spPr/>
      <dgm:t>
        <a:bodyPr/>
        <a:lstStyle/>
        <a:p>
          <a:endParaRPr lang="en-US"/>
        </a:p>
      </dgm:t>
    </dgm:pt>
    <dgm:pt modelId="{D044DFE8-9465-4FE2-B21C-EA4B211670B0}" type="parTrans" cxnId="{9A351C1A-B6A1-4E3F-9D3A-A8B0F6A803ED}">
      <dgm:prSet/>
      <dgm:spPr>
        <a:solidFill>
          <a:schemeClr val="accent2"/>
        </a:solidFill>
        <a:ln>
          <a:solidFill>
            <a:srgbClr val="0F2147"/>
          </a:solidFill>
        </a:ln>
      </dgm:spPr>
      <dgm:t>
        <a:bodyPr/>
        <a:lstStyle/>
        <a:p>
          <a:endParaRPr lang="en-US" sz="2400"/>
        </a:p>
      </dgm:t>
    </dgm:pt>
    <dgm:pt modelId="{E45FE2E7-25DF-439F-8752-49DBB13ADD5B}">
      <dgm:prSet custT="1"/>
      <dgm:spPr>
        <a:solidFill>
          <a:srgbClr val="F27872"/>
        </a:solidFill>
      </dgm:spPr>
      <dgm:t>
        <a:bodyPr/>
        <a:lstStyle/>
        <a:p>
          <a:r>
            <a:rPr lang="en-US" sz="2400" b="0" i="0" baseline="0" dirty="0"/>
            <a:t>Spike Testing</a:t>
          </a:r>
          <a:endParaRPr lang="en-US" sz="2400" dirty="0"/>
        </a:p>
      </dgm:t>
    </dgm:pt>
    <dgm:pt modelId="{32C65DA7-B6B7-4850-A814-014464A89FFD}" type="sibTrans" cxnId="{F77FEB09-376A-4433-9251-BEBBD35C775C}">
      <dgm:prSet/>
      <dgm:spPr/>
      <dgm:t>
        <a:bodyPr/>
        <a:lstStyle/>
        <a:p>
          <a:endParaRPr lang="en-US"/>
        </a:p>
      </dgm:t>
    </dgm:pt>
    <dgm:pt modelId="{856913F0-A5E4-4A4F-9B01-D7EE4E32820C}" type="parTrans" cxnId="{F77FEB09-376A-4433-9251-BEBBD35C775C}">
      <dgm:prSet/>
      <dgm:spPr>
        <a:solidFill>
          <a:schemeClr val="accent2"/>
        </a:solidFill>
        <a:ln>
          <a:solidFill>
            <a:srgbClr val="0F2147"/>
          </a:solidFill>
        </a:ln>
      </dgm:spPr>
      <dgm:t>
        <a:bodyPr/>
        <a:lstStyle/>
        <a:p>
          <a:endParaRPr lang="en-US" sz="2400"/>
        </a:p>
      </dgm:t>
    </dgm:pt>
    <dgm:pt modelId="{CC59A699-F8E1-4B6C-B4D0-C718E14ADE5A}">
      <dgm:prSet custT="1"/>
      <dgm:spPr>
        <a:solidFill>
          <a:srgbClr val="F27872"/>
        </a:solidFill>
      </dgm:spPr>
      <dgm:t>
        <a:bodyPr/>
        <a:lstStyle/>
        <a:p>
          <a:r>
            <a:rPr lang="en-US" sz="2400" b="0" i="0" baseline="0" dirty="0"/>
            <a:t>Endurance Testing</a:t>
          </a:r>
          <a:endParaRPr lang="en-US" sz="2400" dirty="0"/>
        </a:p>
      </dgm:t>
    </dgm:pt>
    <dgm:pt modelId="{B420B4A4-E7BF-45D4-87B3-6824141D0D4C}" type="sibTrans" cxnId="{0944FD71-7774-4AE6-98A3-69921B1CEC70}">
      <dgm:prSet/>
      <dgm:spPr/>
      <dgm:t>
        <a:bodyPr/>
        <a:lstStyle/>
        <a:p>
          <a:endParaRPr lang="en-US"/>
        </a:p>
      </dgm:t>
    </dgm:pt>
    <dgm:pt modelId="{09EEF162-BF70-43E8-B769-337EBCDC0BAE}" type="parTrans" cxnId="{0944FD71-7774-4AE6-98A3-69921B1CEC70}">
      <dgm:prSet/>
      <dgm:spPr>
        <a:solidFill>
          <a:schemeClr val="accent2"/>
        </a:solidFill>
        <a:ln>
          <a:solidFill>
            <a:srgbClr val="0F2147"/>
          </a:solidFill>
        </a:ln>
      </dgm:spPr>
      <dgm:t>
        <a:bodyPr/>
        <a:lstStyle/>
        <a:p>
          <a:endParaRPr lang="en-US" sz="2400"/>
        </a:p>
      </dgm:t>
    </dgm:pt>
    <dgm:pt modelId="{254A4ABA-41E6-4BB8-A7E6-DE68C9BC3302}">
      <dgm:prSet custT="1"/>
      <dgm:spPr>
        <a:solidFill>
          <a:srgbClr val="F27872"/>
        </a:solidFill>
      </dgm:spPr>
      <dgm:t>
        <a:bodyPr/>
        <a:lstStyle/>
        <a:p>
          <a:r>
            <a:rPr lang="en-US" sz="2400" b="0" i="0" baseline="0" dirty="0"/>
            <a:t>Concurrency Testing</a:t>
          </a:r>
          <a:endParaRPr lang="en-US" sz="2400" dirty="0"/>
        </a:p>
      </dgm:t>
    </dgm:pt>
    <dgm:pt modelId="{34DB8F50-8981-49C3-90E3-F37BBB2BB90E}" type="sibTrans" cxnId="{085903A6-FCD2-433C-BADD-BF94110F193E}">
      <dgm:prSet/>
      <dgm:spPr/>
      <dgm:t>
        <a:bodyPr/>
        <a:lstStyle/>
        <a:p>
          <a:endParaRPr lang="en-US"/>
        </a:p>
      </dgm:t>
    </dgm:pt>
    <dgm:pt modelId="{3514B7EB-60DB-4B33-A3F6-DA31A84EECD9}" type="parTrans" cxnId="{085903A6-FCD2-433C-BADD-BF94110F193E}">
      <dgm:prSet/>
      <dgm:spPr>
        <a:solidFill>
          <a:schemeClr val="accent2"/>
        </a:solidFill>
        <a:ln>
          <a:solidFill>
            <a:srgbClr val="0F2147"/>
          </a:solidFill>
        </a:ln>
      </dgm:spPr>
      <dgm:t>
        <a:bodyPr/>
        <a:lstStyle/>
        <a:p>
          <a:endParaRPr lang="en-US" sz="2400"/>
        </a:p>
      </dgm:t>
    </dgm:pt>
    <dgm:pt modelId="{0CC99DE8-C1E5-4995-B377-70427D1073DC}">
      <dgm:prSet custT="1"/>
      <dgm:spPr>
        <a:solidFill>
          <a:srgbClr val="F27872"/>
        </a:solidFill>
      </dgm:spPr>
      <dgm:t>
        <a:bodyPr/>
        <a:lstStyle/>
        <a:p>
          <a:r>
            <a:rPr lang="en-US" sz="2400" b="0" i="0" baseline="0" dirty="0"/>
            <a:t>Capacity Testing</a:t>
          </a:r>
          <a:endParaRPr lang="en-US" sz="2400" dirty="0"/>
        </a:p>
      </dgm:t>
    </dgm:pt>
    <dgm:pt modelId="{E53B2FF4-78E2-40C5-AFA9-A311F6753CDC}" type="sibTrans" cxnId="{930D38A3-AAF0-42A9-9369-778D40155800}">
      <dgm:prSet/>
      <dgm:spPr/>
      <dgm:t>
        <a:bodyPr/>
        <a:lstStyle/>
        <a:p>
          <a:endParaRPr lang="en-US"/>
        </a:p>
      </dgm:t>
    </dgm:pt>
    <dgm:pt modelId="{479F21E8-82F1-4532-95B8-B2A22DC18942}" type="parTrans" cxnId="{930D38A3-AAF0-42A9-9369-778D40155800}">
      <dgm:prSet/>
      <dgm:spPr>
        <a:solidFill>
          <a:schemeClr val="accent2"/>
        </a:solidFill>
        <a:ln>
          <a:solidFill>
            <a:srgbClr val="0F2147"/>
          </a:solidFill>
        </a:ln>
      </dgm:spPr>
      <dgm:t>
        <a:bodyPr/>
        <a:lstStyle/>
        <a:p>
          <a:endParaRPr lang="en-US" sz="2400"/>
        </a:p>
      </dgm:t>
    </dgm:pt>
    <dgm:pt modelId="{D65A27CD-EE36-4EA5-93AC-06D81EFA6E60}">
      <dgm:prSet/>
      <dgm:spPr>
        <a:solidFill>
          <a:srgbClr val="EE5148"/>
        </a:solidFill>
      </dgm:spPr>
      <dgm:t>
        <a:bodyPr/>
        <a:lstStyle/>
        <a:p>
          <a:r>
            <a:rPr lang="en-US" b="0" i="0" baseline="0" dirty="0"/>
            <a:t>Load Testing</a:t>
          </a:r>
          <a:endParaRPr lang="en-US" dirty="0"/>
        </a:p>
      </dgm:t>
    </dgm:pt>
    <dgm:pt modelId="{F2882D3E-5183-44DA-9B0B-BBCDC09AA363}" type="parTrans" cxnId="{9E736591-978E-4CA5-B0F8-359BEB35DA13}">
      <dgm:prSet/>
      <dgm:spPr>
        <a:ln>
          <a:solidFill>
            <a:srgbClr val="0F2147"/>
          </a:solidFill>
        </a:ln>
      </dgm:spPr>
      <dgm:t>
        <a:bodyPr/>
        <a:lstStyle/>
        <a:p>
          <a:endParaRPr lang="en-US"/>
        </a:p>
      </dgm:t>
    </dgm:pt>
    <dgm:pt modelId="{90353745-5CC2-45DA-BD45-9DE1A6E8A924}" type="sibTrans" cxnId="{9E736591-978E-4CA5-B0F8-359BEB35DA13}">
      <dgm:prSet/>
      <dgm:spPr/>
      <dgm:t>
        <a:bodyPr/>
        <a:lstStyle/>
        <a:p>
          <a:endParaRPr lang="en-US"/>
        </a:p>
      </dgm:t>
    </dgm:pt>
    <dgm:pt modelId="{69EFF0C8-7084-4CC6-BDE6-88DF264A4334}" type="pres">
      <dgm:prSet presAssocID="{C67CA80D-D71D-49A3-8384-13F19D8EEC55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4CDF9A57-37B1-4359-B456-26B89811100F}" type="pres">
      <dgm:prSet presAssocID="{C67CA80D-D71D-49A3-8384-13F19D8EEC55}" presName="cycle" presStyleCnt="0"/>
      <dgm:spPr/>
    </dgm:pt>
    <dgm:pt modelId="{F4363183-C9FB-4FD6-B2E1-3874633E9617}" type="pres">
      <dgm:prSet presAssocID="{C67CA80D-D71D-49A3-8384-13F19D8EEC55}" presName="centerShape" presStyleCnt="0"/>
      <dgm:spPr/>
    </dgm:pt>
    <dgm:pt modelId="{819BC67A-44D3-43CA-9C1A-3A3CF7AA40EB}" type="pres">
      <dgm:prSet presAssocID="{C67CA80D-D71D-49A3-8384-13F19D8EEC55}" presName="connSite" presStyleLbl="node1" presStyleIdx="0" presStyleCnt="8"/>
      <dgm:spPr/>
    </dgm:pt>
    <dgm:pt modelId="{5B579BA8-87F8-401F-9D4B-A95AAA2DD168}" type="pres">
      <dgm:prSet presAssocID="{C67CA80D-D71D-49A3-8384-13F19D8EEC55}" presName="visible" presStyleLbl="node1" presStyleIdx="0" presStyleCnt="8" custScaleX="165997" custScaleY="194236" custLinFactX="-41415" custLinFactNeighborX="-100000" custLinFactNeighborY="6877"/>
      <dgm:spPr>
        <a:xfrm>
          <a:off x="3507974" y="2973123"/>
          <a:ext cx="2453057" cy="2870365"/>
        </a:xfrm>
        <a:prstGeom prst="ellipse">
          <a:avLst/>
        </a:prstGeom>
        <a:noFill/>
        <a:ln w="25400" cap="flat" cmpd="sng" algn="ctr">
          <a:solidFill>
            <a:srgbClr val="0F2147"/>
          </a:solidFill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Clipboard Partially Crossed outline"/>
        </a:ext>
      </dgm:extLst>
    </dgm:pt>
    <dgm:pt modelId="{87DF5FCD-FB27-4DE0-9EA2-522269F36C41}" type="pres">
      <dgm:prSet presAssocID="{F2882D3E-5183-44DA-9B0B-BBCDC09AA363}" presName="Name25" presStyleLbl="parChTrans1D1" presStyleIdx="0" presStyleCnt="7"/>
      <dgm:spPr/>
    </dgm:pt>
    <dgm:pt modelId="{1E1819F8-853D-443B-8251-F7A68ECC6534}" type="pres">
      <dgm:prSet presAssocID="{D65A27CD-EE36-4EA5-93AC-06D81EFA6E60}" presName="node" presStyleCnt="0"/>
      <dgm:spPr/>
    </dgm:pt>
    <dgm:pt modelId="{B85538F6-7565-44D4-9418-AF58436B145B}" type="pres">
      <dgm:prSet presAssocID="{D65A27CD-EE36-4EA5-93AC-06D81EFA6E60}" presName="parentNode" presStyleLbl="node1" presStyleIdx="1" presStyleCnt="8" custScaleX="263330">
        <dgm:presLayoutVars>
          <dgm:chMax val="1"/>
          <dgm:bulletEnabled val="1"/>
        </dgm:presLayoutVars>
      </dgm:prSet>
      <dgm:spPr/>
    </dgm:pt>
    <dgm:pt modelId="{8CA14C5E-36C4-4887-8B54-D1CFB383E3C3}" type="pres">
      <dgm:prSet presAssocID="{D65A27CD-EE36-4EA5-93AC-06D81EFA6E60}" presName="childNode" presStyleLbl="revTx" presStyleIdx="0" presStyleCnt="0">
        <dgm:presLayoutVars>
          <dgm:bulletEnabled val="1"/>
        </dgm:presLayoutVars>
      </dgm:prSet>
      <dgm:spPr/>
    </dgm:pt>
    <dgm:pt modelId="{0F981DF3-B54C-4510-B46F-761D854C2338}" type="pres">
      <dgm:prSet presAssocID="{9C2E343D-AD3F-411E-B76D-3D474F1C1B1C}" presName="Name25" presStyleLbl="parChTrans1D1" presStyleIdx="1" presStyleCnt="7"/>
      <dgm:spPr/>
    </dgm:pt>
    <dgm:pt modelId="{5ACB575D-0B7E-4777-B64C-34C0385DD13D}" type="pres">
      <dgm:prSet presAssocID="{FC7FE912-4F93-42F8-AA86-6558E49169C5}" presName="node" presStyleCnt="0"/>
      <dgm:spPr/>
    </dgm:pt>
    <dgm:pt modelId="{123576AC-8502-4BB5-A126-8EEF337E6114}" type="pres">
      <dgm:prSet presAssocID="{FC7FE912-4F93-42F8-AA86-6558E49169C5}" presName="parentNode" presStyleLbl="node1" presStyleIdx="2" presStyleCnt="8" custScaleX="273965">
        <dgm:presLayoutVars>
          <dgm:chMax val="1"/>
          <dgm:bulletEnabled val="1"/>
        </dgm:presLayoutVars>
      </dgm:prSet>
      <dgm:spPr/>
    </dgm:pt>
    <dgm:pt modelId="{E7109CC7-F6AB-41BE-90BB-364FB5C3F8E8}" type="pres">
      <dgm:prSet presAssocID="{FC7FE912-4F93-42F8-AA86-6558E49169C5}" presName="childNode" presStyleLbl="revTx" presStyleIdx="0" presStyleCnt="0">
        <dgm:presLayoutVars>
          <dgm:bulletEnabled val="1"/>
        </dgm:presLayoutVars>
      </dgm:prSet>
      <dgm:spPr/>
    </dgm:pt>
    <dgm:pt modelId="{10F1A901-B38C-4688-8C69-E594ADA0B396}" type="pres">
      <dgm:prSet presAssocID="{D044DFE8-9465-4FE2-B21C-EA4B211670B0}" presName="Name25" presStyleLbl="parChTrans1D1" presStyleIdx="2" presStyleCnt="7"/>
      <dgm:spPr/>
    </dgm:pt>
    <dgm:pt modelId="{56DBCCCC-BFAA-4F9B-B4E1-9A385F2AD1C3}" type="pres">
      <dgm:prSet presAssocID="{F0D4DA7C-3870-4C0F-9F24-4ABAED336DB9}" presName="node" presStyleCnt="0"/>
      <dgm:spPr/>
    </dgm:pt>
    <dgm:pt modelId="{65A2BC68-5912-4861-9C41-181C3694CADA}" type="pres">
      <dgm:prSet presAssocID="{F0D4DA7C-3870-4C0F-9F24-4ABAED336DB9}" presName="parentNode" presStyleLbl="node1" presStyleIdx="3" presStyleCnt="8" custScaleX="268071">
        <dgm:presLayoutVars>
          <dgm:chMax val="1"/>
          <dgm:bulletEnabled val="1"/>
        </dgm:presLayoutVars>
      </dgm:prSet>
      <dgm:spPr/>
    </dgm:pt>
    <dgm:pt modelId="{102E6C24-86BF-4646-BFF0-03B6529507B7}" type="pres">
      <dgm:prSet presAssocID="{F0D4DA7C-3870-4C0F-9F24-4ABAED336DB9}" presName="childNode" presStyleLbl="revTx" presStyleIdx="0" presStyleCnt="0">
        <dgm:presLayoutVars>
          <dgm:bulletEnabled val="1"/>
        </dgm:presLayoutVars>
      </dgm:prSet>
      <dgm:spPr/>
    </dgm:pt>
    <dgm:pt modelId="{B4DF4C96-D666-4CAA-BDF7-2FDBA56E9067}" type="pres">
      <dgm:prSet presAssocID="{856913F0-A5E4-4A4F-9B01-D7EE4E32820C}" presName="Name25" presStyleLbl="parChTrans1D1" presStyleIdx="3" presStyleCnt="7"/>
      <dgm:spPr/>
    </dgm:pt>
    <dgm:pt modelId="{9A2BCD30-7519-421D-8747-DEAD31A9CE49}" type="pres">
      <dgm:prSet presAssocID="{E45FE2E7-25DF-439F-8752-49DBB13ADD5B}" presName="node" presStyleCnt="0"/>
      <dgm:spPr/>
    </dgm:pt>
    <dgm:pt modelId="{8AB81F97-972A-4D02-8197-6DD2A02BB941}" type="pres">
      <dgm:prSet presAssocID="{E45FE2E7-25DF-439F-8752-49DBB13ADD5B}" presName="parentNode" presStyleLbl="node1" presStyleIdx="4" presStyleCnt="8" custScaleX="249498">
        <dgm:presLayoutVars>
          <dgm:chMax val="1"/>
          <dgm:bulletEnabled val="1"/>
        </dgm:presLayoutVars>
      </dgm:prSet>
      <dgm:spPr/>
    </dgm:pt>
    <dgm:pt modelId="{CFFA87A2-9098-494C-879D-EB0F7E222F79}" type="pres">
      <dgm:prSet presAssocID="{E45FE2E7-25DF-439F-8752-49DBB13ADD5B}" presName="childNode" presStyleLbl="revTx" presStyleIdx="0" presStyleCnt="0">
        <dgm:presLayoutVars>
          <dgm:bulletEnabled val="1"/>
        </dgm:presLayoutVars>
      </dgm:prSet>
      <dgm:spPr/>
    </dgm:pt>
    <dgm:pt modelId="{C5858AE0-85B4-4E82-A362-6533F9AB3348}" type="pres">
      <dgm:prSet presAssocID="{09EEF162-BF70-43E8-B769-337EBCDC0BAE}" presName="Name25" presStyleLbl="parChTrans1D1" presStyleIdx="4" presStyleCnt="7"/>
      <dgm:spPr/>
    </dgm:pt>
    <dgm:pt modelId="{A4148504-8A1C-43F1-AF97-D2B4A8C8556D}" type="pres">
      <dgm:prSet presAssocID="{CC59A699-F8E1-4B6C-B4D0-C718E14ADE5A}" presName="node" presStyleCnt="0"/>
      <dgm:spPr/>
    </dgm:pt>
    <dgm:pt modelId="{7776EB6F-0ED4-4231-88CC-76009A860E21}" type="pres">
      <dgm:prSet presAssocID="{CC59A699-F8E1-4B6C-B4D0-C718E14ADE5A}" presName="parentNode" presStyleLbl="node1" presStyleIdx="5" presStyleCnt="8" custScaleX="262106" custLinFactNeighborY="362">
        <dgm:presLayoutVars>
          <dgm:chMax val="1"/>
          <dgm:bulletEnabled val="1"/>
        </dgm:presLayoutVars>
      </dgm:prSet>
      <dgm:spPr/>
    </dgm:pt>
    <dgm:pt modelId="{E58C2F25-5AD4-4E4B-A60F-1351876C7784}" type="pres">
      <dgm:prSet presAssocID="{CC59A699-F8E1-4B6C-B4D0-C718E14ADE5A}" presName="childNode" presStyleLbl="revTx" presStyleIdx="0" presStyleCnt="0">
        <dgm:presLayoutVars>
          <dgm:bulletEnabled val="1"/>
        </dgm:presLayoutVars>
      </dgm:prSet>
      <dgm:spPr/>
    </dgm:pt>
    <dgm:pt modelId="{A167B287-EE89-41DD-BC0D-D11685D482B1}" type="pres">
      <dgm:prSet presAssocID="{3514B7EB-60DB-4B33-A3F6-DA31A84EECD9}" presName="Name25" presStyleLbl="parChTrans1D1" presStyleIdx="5" presStyleCnt="7"/>
      <dgm:spPr/>
    </dgm:pt>
    <dgm:pt modelId="{C39B70DC-4AC6-4737-B56C-00E81F00F85A}" type="pres">
      <dgm:prSet presAssocID="{254A4ABA-41E6-4BB8-A7E6-DE68C9BC3302}" presName="node" presStyleCnt="0"/>
      <dgm:spPr/>
    </dgm:pt>
    <dgm:pt modelId="{40669FBC-B338-4EA4-942D-BF6CDE556CED}" type="pres">
      <dgm:prSet presAssocID="{254A4ABA-41E6-4BB8-A7E6-DE68C9BC3302}" presName="parentNode" presStyleLbl="node1" presStyleIdx="6" presStyleCnt="8" custScaleX="307646" custLinFactNeighborY="362">
        <dgm:presLayoutVars>
          <dgm:chMax val="1"/>
          <dgm:bulletEnabled val="1"/>
        </dgm:presLayoutVars>
      </dgm:prSet>
      <dgm:spPr/>
    </dgm:pt>
    <dgm:pt modelId="{DBE24C84-2A32-479D-927E-2CA5832A59F3}" type="pres">
      <dgm:prSet presAssocID="{254A4ABA-41E6-4BB8-A7E6-DE68C9BC3302}" presName="childNode" presStyleLbl="revTx" presStyleIdx="0" presStyleCnt="0">
        <dgm:presLayoutVars>
          <dgm:bulletEnabled val="1"/>
        </dgm:presLayoutVars>
      </dgm:prSet>
      <dgm:spPr/>
    </dgm:pt>
    <dgm:pt modelId="{39E20C9C-4726-4501-9C28-857F0A208EB4}" type="pres">
      <dgm:prSet presAssocID="{479F21E8-82F1-4532-95B8-B2A22DC18942}" presName="Name25" presStyleLbl="parChTrans1D1" presStyleIdx="6" presStyleCnt="7"/>
      <dgm:spPr/>
    </dgm:pt>
    <dgm:pt modelId="{2CB3228A-9AB9-4EF3-A842-1A1B8AE302C7}" type="pres">
      <dgm:prSet presAssocID="{0CC99DE8-C1E5-4995-B377-70427D1073DC}" presName="node" presStyleCnt="0"/>
      <dgm:spPr/>
    </dgm:pt>
    <dgm:pt modelId="{71D5C2B2-3D43-4854-B00D-B98F25A3EC2A}" type="pres">
      <dgm:prSet presAssocID="{0CC99DE8-C1E5-4995-B377-70427D1073DC}" presName="parentNode" presStyleLbl="node1" presStyleIdx="7" presStyleCnt="8" custScaleX="286255" custLinFactNeighborY="362">
        <dgm:presLayoutVars>
          <dgm:chMax val="1"/>
          <dgm:bulletEnabled val="1"/>
        </dgm:presLayoutVars>
      </dgm:prSet>
      <dgm:spPr/>
    </dgm:pt>
    <dgm:pt modelId="{7EC52702-D418-45AA-86E8-1234AD203572}" type="pres">
      <dgm:prSet presAssocID="{0CC99DE8-C1E5-4995-B377-70427D1073DC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F77FEB09-376A-4433-9251-BEBBD35C775C}" srcId="{C67CA80D-D71D-49A3-8384-13F19D8EEC55}" destId="{E45FE2E7-25DF-439F-8752-49DBB13ADD5B}" srcOrd="3" destOrd="0" parTransId="{856913F0-A5E4-4A4F-9B01-D7EE4E32820C}" sibTransId="{32C65DA7-B6B7-4850-A814-014464A89FFD}"/>
    <dgm:cxn modelId="{5C13BB11-BCD0-4D66-AF0E-A5B00F2F8384}" type="presOf" srcId="{254A4ABA-41E6-4BB8-A7E6-DE68C9BC3302}" destId="{40669FBC-B338-4EA4-942D-BF6CDE556CED}" srcOrd="0" destOrd="0" presId="urn:microsoft.com/office/officeart/2005/8/layout/radial2"/>
    <dgm:cxn modelId="{7F0E9916-F583-425D-832C-43B4625A0BC6}" type="presOf" srcId="{D044DFE8-9465-4FE2-B21C-EA4B211670B0}" destId="{10F1A901-B38C-4688-8C69-E594ADA0B396}" srcOrd="0" destOrd="0" presId="urn:microsoft.com/office/officeart/2005/8/layout/radial2"/>
    <dgm:cxn modelId="{736DD418-3554-4FA5-B4B2-374298B63CB1}" type="presOf" srcId="{E45FE2E7-25DF-439F-8752-49DBB13ADD5B}" destId="{8AB81F97-972A-4D02-8197-6DD2A02BB941}" srcOrd="0" destOrd="0" presId="urn:microsoft.com/office/officeart/2005/8/layout/radial2"/>
    <dgm:cxn modelId="{9A351C1A-B6A1-4E3F-9D3A-A8B0F6A803ED}" srcId="{C67CA80D-D71D-49A3-8384-13F19D8EEC55}" destId="{F0D4DA7C-3870-4C0F-9F24-4ABAED336DB9}" srcOrd="2" destOrd="0" parTransId="{D044DFE8-9465-4FE2-B21C-EA4B211670B0}" sibTransId="{BA86B451-4C82-4024-B9CA-F5F66EF18AC1}"/>
    <dgm:cxn modelId="{3762262E-0BE8-4FE5-B3D4-A47E5352CB13}" type="presOf" srcId="{856913F0-A5E4-4A4F-9B01-D7EE4E32820C}" destId="{B4DF4C96-D666-4CAA-BDF7-2FDBA56E9067}" srcOrd="0" destOrd="0" presId="urn:microsoft.com/office/officeart/2005/8/layout/radial2"/>
    <dgm:cxn modelId="{89031138-769F-4CD4-9841-563B820FF0EA}" srcId="{C67CA80D-D71D-49A3-8384-13F19D8EEC55}" destId="{FC7FE912-4F93-42F8-AA86-6558E49169C5}" srcOrd="1" destOrd="0" parTransId="{9C2E343D-AD3F-411E-B76D-3D474F1C1B1C}" sibTransId="{B7CCCECC-888F-47E3-AF06-E33B32D20FD9}"/>
    <dgm:cxn modelId="{D3E5175C-E22A-4792-AC46-9D9F864E8171}" type="presOf" srcId="{F2882D3E-5183-44DA-9B0B-BBCDC09AA363}" destId="{87DF5FCD-FB27-4DE0-9EA2-522269F36C41}" srcOrd="0" destOrd="0" presId="urn:microsoft.com/office/officeart/2005/8/layout/radial2"/>
    <dgm:cxn modelId="{328EBE5C-567C-4108-B300-2C194F04045E}" type="presOf" srcId="{FC7FE912-4F93-42F8-AA86-6558E49169C5}" destId="{123576AC-8502-4BB5-A126-8EEF337E6114}" srcOrd="0" destOrd="0" presId="urn:microsoft.com/office/officeart/2005/8/layout/radial2"/>
    <dgm:cxn modelId="{8D107446-12D4-4DC4-BE0E-AE0A0EA2427B}" type="presOf" srcId="{9C2E343D-AD3F-411E-B76D-3D474F1C1B1C}" destId="{0F981DF3-B54C-4510-B46F-761D854C2338}" srcOrd="0" destOrd="0" presId="urn:microsoft.com/office/officeart/2005/8/layout/radial2"/>
    <dgm:cxn modelId="{1EA1A04C-9CCC-4CCE-8742-ADE41F19243C}" type="presOf" srcId="{479F21E8-82F1-4532-95B8-B2A22DC18942}" destId="{39E20C9C-4726-4501-9C28-857F0A208EB4}" srcOrd="0" destOrd="0" presId="urn:microsoft.com/office/officeart/2005/8/layout/radial2"/>
    <dgm:cxn modelId="{0944FD71-7774-4AE6-98A3-69921B1CEC70}" srcId="{C67CA80D-D71D-49A3-8384-13F19D8EEC55}" destId="{CC59A699-F8E1-4B6C-B4D0-C718E14ADE5A}" srcOrd="4" destOrd="0" parTransId="{09EEF162-BF70-43E8-B769-337EBCDC0BAE}" sibTransId="{B420B4A4-E7BF-45D4-87B3-6824141D0D4C}"/>
    <dgm:cxn modelId="{80F0E159-EECD-4637-B245-ACEB236867E6}" type="presOf" srcId="{3514B7EB-60DB-4B33-A3F6-DA31A84EECD9}" destId="{A167B287-EE89-41DD-BC0D-D11685D482B1}" srcOrd="0" destOrd="0" presId="urn:microsoft.com/office/officeart/2005/8/layout/radial2"/>
    <dgm:cxn modelId="{4C4A297C-D67D-4B09-9B43-8061C574358B}" type="presOf" srcId="{09EEF162-BF70-43E8-B769-337EBCDC0BAE}" destId="{C5858AE0-85B4-4E82-A362-6533F9AB3348}" srcOrd="0" destOrd="0" presId="urn:microsoft.com/office/officeart/2005/8/layout/radial2"/>
    <dgm:cxn modelId="{02571682-4C67-4FAC-91F0-9CA4F8F43D0C}" type="presOf" srcId="{0CC99DE8-C1E5-4995-B377-70427D1073DC}" destId="{71D5C2B2-3D43-4854-B00D-B98F25A3EC2A}" srcOrd="0" destOrd="0" presId="urn:microsoft.com/office/officeart/2005/8/layout/radial2"/>
    <dgm:cxn modelId="{9E736591-978E-4CA5-B0F8-359BEB35DA13}" srcId="{C67CA80D-D71D-49A3-8384-13F19D8EEC55}" destId="{D65A27CD-EE36-4EA5-93AC-06D81EFA6E60}" srcOrd="0" destOrd="0" parTransId="{F2882D3E-5183-44DA-9B0B-BBCDC09AA363}" sibTransId="{90353745-5CC2-45DA-BD45-9DE1A6E8A924}"/>
    <dgm:cxn modelId="{D8633493-314A-40AB-AC31-3477E584DB87}" type="presOf" srcId="{CC59A699-F8E1-4B6C-B4D0-C718E14ADE5A}" destId="{7776EB6F-0ED4-4231-88CC-76009A860E21}" srcOrd="0" destOrd="0" presId="urn:microsoft.com/office/officeart/2005/8/layout/radial2"/>
    <dgm:cxn modelId="{930D38A3-AAF0-42A9-9369-778D40155800}" srcId="{C67CA80D-D71D-49A3-8384-13F19D8EEC55}" destId="{0CC99DE8-C1E5-4995-B377-70427D1073DC}" srcOrd="6" destOrd="0" parTransId="{479F21E8-82F1-4532-95B8-B2A22DC18942}" sibTransId="{E53B2FF4-78E2-40C5-AFA9-A311F6753CDC}"/>
    <dgm:cxn modelId="{085903A6-FCD2-433C-BADD-BF94110F193E}" srcId="{C67CA80D-D71D-49A3-8384-13F19D8EEC55}" destId="{254A4ABA-41E6-4BB8-A7E6-DE68C9BC3302}" srcOrd="5" destOrd="0" parTransId="{3514B7EB-60DB-4B33-A3F6-DA31A84EECD9}" sibTransId="{34DB8F50-8981-49C3-90E3-F37BBB2BB90E}"/>
    <dgm:cxn modelId="{5C0022B1-F55F-4545-80DC-B4ED835CF545}" type="presOf" srcId="{D65A27CD-EE36-4EA5-93AC-06D81EFA6E60}" destId="{B85538F6-7565-44D4-9418-AF58436B145B}" srcOrd="0" destOrd="0" presId="urn:microsoft.com/office/officeart/2005/8/layout/radial2"/>
    <dgm:cxn modelId="{BC4621B5-7702-4CFF-AB36-1114BE1D3F18}" type="presOf" srcId="{F0D4DA7C-3870-4C0F-9F24-4ABAED336DB9}" destId="{65A2BC68-5912-4861-9C41-181C3694CADA}" srcOrd="0" destOrd="0" presId="urn:microsoft.com/office/officeart/2005/8/layout/radial2"/>
    <dgm:cxn modelId="{76629ED5-26BC-46DA-ABC1-34E3946E1ADF}" type="presOf" srcId="{C67CA80D-D71D-49A3-8384-13F19D8EEC55}" destId="{69EFF0C8-7084-4CC6-BDE6-88DF264A4334}" srcOrd="0" destOrd="0" presId="urn:microsoft.com/office/officeart/2005/8/layout/radial2"/>
    <dgm:cxn modelId="{8E29646B-D26B-4849-BB28-1E1084065DB2}" type="presParOf" srcId="{69EFF0C8-7084-4CC6-BDE6-88DF264A4334}" destId="{4CDF9A57-37B1-4359-B456-26B89811100F}" srcOrd="0" destOrd="0" presId="urn:microsoft.com/office/officeart/2005/8/layout/radial2"/>
    <dgm:cxn modelId="{330179C9-92B8-41BD-AAFF-458A607885F5}" type="presParOf" srcId="{4CDF9A57-37B1-4359-B456-26B89811100F}" destId="{F4363183-C9FB-4FD6-B2E1-3874633E9617}" srcOrd="0" destOrd="0" presId="urn:microsoft.com/office/officeart/2005/8/layout/radial2"/>
    <dgm:cxn modelId="{42ED514D-8CD2-471D-BEB2-7697FC41B773}" type="presParOf" srcId="{F4363183-C9FB-4FD6-B2E1-3874633E9617}" destId="{819BC67A-44D3-43CA-9C1A-3A3CF7AA40EB}" srcOrd="0" destOrd="0" presId="urn:microsoft.com/office/officeart/2005/8/layout/radial2"/>
    <dgm:cxn modelId="{7A1D1307-D67F-4A7B-98EC-F7053E46DE24}" type="presParOf" srcId="{F4363183-C9FB-4FD6-B2E1-3874633E9617}" destId="{5B579BA8-87F8-401F-9D4B-A95AAA2DD168}" srcOrd="1" destOrd="0" presId="urn:microsoft.com/office/officeart/2005/8/layout/radial2"/>
    <dgm:cxn modelId="{3B01FAA1-6E1F-4B52-B618-F2B0ECC58ED1}" type="presParOf" srcId="{4CDF9A57-37B1-4359-B456-26B89811100F}" destId="{87DF5FCD-FB27-4DE0-9EA2-522269F36C41}" srcOrd="1" destOrd="0" presId="urn:microsoft.com/office/officeart/2005/8/layout/radial2"/>
    <dgm:cxn modelId="{8A4DF023-694F-4128-B3A5-E183AFB935D6}" type="presParOf" srcId="{4CDF9A57-37B1-4359-B456-26B89811100F}" destId="{1E1819F8-853D-443B-8251-F7A68ECC6534}" srcOrd="2" destOrd="0" presId="urn:microsoft.com/office/officeart/2005/8/layout/radial2"/>
    <dgm:cxn modelId="{35DB4A90-59E3-448A-AF45-3B66B7130BE3}" type="presParOf" srcId="{1E1819F8-853D-443B-8251-F7A68ECC6534}" destId="{B85538F6-7565-44D4-9418-AF58436B145B}" srcOrd="0" destOrd="0" presId="urn:microsoft.com/office/officeart/2005/8/layout/radial2"/>
    <dgm:cxn modelId="{3DAD1215-421A-4A12-879F-3AF3C378DC69}" type="presParOf" srcId="{1E1819F8-853D-443B-8251-F7A68ECC6534}" destId="{8CA14C5E-36C4-4887-8B54-D1CFB383E3C3}" srcOrd="1" destOrd="0" presId="urn:microsoft.com/office/officeart/2005/8/layout/radial2"/>
    <dgm:cxn modelId="{2F217C24-C5C0-43FE-BAB3-3A00F5947B63}" type="presParOf" srcId="{4CDF9A57-37B1-4359-B456-26B89811100F}" destId="{0F981DF3-B54C-4510-B46F-761D854C2338}" srcOrd="3" destOrd="0" presId="urn:microsoft.com/office/officeart/2005/8/layout/radial2"/>
    <dgm:cxn modelId="{EA520D04-5011-485D-99F6-1F86CDA21871}" type="presParOf" srcId="{4CDF9A57-37B1-4359-B456-26B89811100F}" destId="{5ACB575D-0B7E-4777-B64C-34C0385DD13D}" srcOrd="4" destOrd="0" presId="urn:microsoft.com/office/officeart/2005/8/layout/radial2"/>
    <dgm:cxn modelId="{92E59500-0212-4361-AAC3-C8158382B1C6}" type="presParOf" srcId="{5ACB575D-0B7E-4777-B64C-34C0385DD13D}" destId="{123576AC-8502-4BB5-A126-8EEF337E6114}" srcOrd="0" destOrd="0" presId="urn:microsoft.com/office/officeart/2005/8/layout/radial2"/>
    <dgm:cxn modelId="{9078B511-AAAA-4880-BCBA-BFAB47E04FE6}" type="presParOf" srcId="{5ACB575D-0B7E-4777-B64C-34C0385DD13D}" destId="{E7109CC7-F6AB-41BE-90BB-364FB5C3F8E8}" srcOrd="1" destOrd="0" presId="urn:microsoft.com/office/officeart/2005/8/layout/radial2"/>
    <dgm:cxn modelId="{71AA90AA-452B-42E2-81AC-14C7EED57B23}" type="presParOf" srcId="{4CDF9A57-37B1-4359-B456-26B89811100F}" destId="{10F1A901-B38C-4688-8C69-E594ADA0B396}" srcOrd="5" destOrd="0" presId="urn:microsoft.com/office/officeart/2005/8/layout/radial2"/>
    <dgm:cxn modelId="{C4C91705-D0DA-4AC6-9B20-4F724740BC68}" type="presParOf" srcId="{4CDF9A57-37B1-4359-B456-26B89811100F}" destId="{56DBCCCC-BFAA-4F9B-B4E1-9A385F2AD1C3}" srcOrd="6" destOrd="0" presId="urn:microsoft.com/office/officeart/2005/8/layout/radial2"/>
    <dgm:cxn modelId="{617F11BF-FD1E-4949-B8F0-56BA39BB9A2D}" type="presParOf" srcId="{56DBCCCC-BFAA-4F9B-B4E1-9A385F2AD1C3}" destId="{65A2BC68-5912-4861-9C41-181C3694CADA}" srcOrd="0" destOrd="0" presId="urn:microsoft.com/office/officeart/2005/8/layout/radial2"/>
    <dgm:cxn modelId="{224CAFBC-250C-4854-A579-56B35B48C146}" type="presParOf" srcId="{56DBCCCC-BFAA-4F9B-B4E1-9A385F2AD1C3}" destId="{102E6C24-86BF-4646-BFF0-03B6529507B7}" srcOrd="1" destOrd="0" presId="urn:microsoft.com/office/officeart/2005/8/layout/radial2"/>
    <dgm:cxn modelId="{05E022E9-188C-440F-8FE8-ADD949CCC0B1}" type="presParOf" srcId="{4CDF9A57-37B1-4359-B456-26B89811100F}" destId="{B4DF4C96-D666-4CAA-BDF7-2FDBA56E9067}" srcOrd="7" destOrd="0" presId="urn:microsoft.com/office/officeart/2005/8/layout/radial2"/>
    <dgm:cxn modelId="{49F86ADB-1164-45B2-BFDB-2980DA60F38E}" type="presParOf" srcId="{4CDF9A57-37B1-4359-B456-26B89811100F}" destId="{9A2BCD30-7519-421D-8747-DEAD31A9CE49}" srcOrd="8" destOrd="0" presId="urn:microsoft.com/office/officeart/2005/8/layout/radial2"/>
    <dgm:cxn modelId="{3F5C0B60-74C0-4DAE-8E6F-F9D1E6D396D6}" type="presParOf" srcId="{9A2BCD30-7519-421D-8747-DEAD31A9CE49}" destId="{8AB81F97-972A-4D02-8197-6DD2A02BB941}" srcOrd="0" destOrd="0" presId="urn:microsoft.com/office/officeart/2005/8/layout/radial2"/>
    <dgm:cxn modelId="{147B2EF7-B5DF-4E93-A536-210884E134FF}" type="presParOf" srcId="{9A2BCD30-7519-421D-8747-DEAD31A9CE49}" destId="{CFFA87A2-9098-494C-879D-EB0F7E222F79}" srcOrd="1" destOrd="0" presId="urn:microsoft.com/office/officeart/2005/8/layout/radial2"/>
    <dgm:cxn modelId="{86B42690-AEE7-43F9-B311-C6D457733BC6}" type="presParOf" srcId="{4CDF9A57-37B1-4359-B456-26B89811100F}" destId="{C5858AE0-85B4-4E82-A362-6533F9AB3348}" srcOrd="9" destOrd="0" presId="urn:microsoft.com/office/officeart/2005/8/layout/radial2"/>
    <dgm:cxn modelId="{AA975919-D719-475B-9F58-43278DEF3C45}" type="presParOf" srcId="{4CDF9A57-37B1-4359-B456-26B89811100F}" destId="{A4148504-8A1C-43F1-AF97-D2B4A8C8556D}" srcOrd="10" destOrd="0" presId="urn:microsoft.com/office/officeart/2005/8/layout/radial2"/>
    <dgm:cxn modelId="{0B64AD7F-287F-4A79-A230-7407F93E0DE1}" type="presParOf" srcId="{A4148504-8A1C-43F1-AF97-D2B4A8C8556D}" destId="{7776EB6F-0ED4-4231-88CC-76009A860E21}" srcOrd="0" destOrd="0" presId="urn:microsoft.com/office/officeart/2005/8/layout/radial2"/>
    <dgm:cxn modelId="{277619BD-5204-4A54-A5B9-6F676A905337}" type="presParOf" srcId="{A4148504-8A1C-43F1-AF97-D2B4A8C8556D}" destId="{E58C2F25-5AD4-4E4B-A60F-1351876C7784}" srcOrd="1" destOrd="0" presId="urn:microsoft.com/office/officeart/2005/8/layout/radial2"/>
    <dgm:cxn modelId="{9D5D7BB4-0A46-4751-BA14-A20155AC32C0}" type="presParOf" srcId="{4CDF9A57-37B1-4359-B456-26B89811100F}" destId="{A167B287-EE89-41DD-BC0D-D11685D482B1}" srcOrd="11" destOrd="0" presId="urn:microsoft.com/office/officeart/2005/8/layout/radial2"/>
    <dgm:cxn modelId="{5F2E43B4-EE2D-45B2-8DB2-599A3DC10E74}" type="presParOf" srcId="{4CDF9A57-37B1-4359-B456-26B89811100F}" destId="{C39B70DC-4AC6-4737-B56C-00E81F00F85A}" srcOrd="12" destOrd="0" presId="urn:microsoft.com/office/officeart/2005/8/layout/radial2"/>
    <dgm:cxn modelId="{9E38C0F1-571E-4041-8915-9DC3B8777C2D}" type="presParOf" srcId="{C39B70DC-4AC6-4737-B56C-00E81F00F85A}" destId="{40669FBC-B338-4EA4-942D-BF6CDE556CED}" srcOrd="0" destOrd="0" presId="urn:microsoft.com/office/officeart/2005/8/layout/radial2"/>
    <dgm:cxn modelId="{B8EF3FBB-10A2-4363-97B3-8CE75AB503DD}" type="presParOf" srcId="{C39B70DC-4AC6-4737-B56C-00E81F00F85A}" destId="{DBE24C84-2A32-479D-927E-2CA5832A59F3}" srcOrd="1" destOrd="0" presId="urn:microsoft.com/office/officeart/2005/8/layout/radial2"/>
    <dgm:cxn modelId="{205F3CB7-7488-41B4-9B4B-6506D2482F33}" type="presParOf" srcId="{4CDF9A57-37B1-4359-B456-26B89811100F}" destId="{39E20C9C-4726-4501-9C28-857F0A208EB4}" srcOrd="13" destOrd="0" presId="urn:microsoft.com/office/officeart/2005/8/layout/radial2"/>
    <dgm:cxn modelId="{1215D248-1EAD-4E51-800D-93FE72AD8AF7}" type="presParOf" srcId="{4CDF9A57-37B1-4359-B456-26B89811100F}" destId="{2CB3228A-9AB9-4EF3-A842-1A1B8AE302C7}" srcOrd="14" destOrd="0" presId="urn:microsoft.com/office/officeart/2005/8/layout/radial2"/>
    <dgm:cxn modelId="{D1F93010-26CF-4D1E-A391-766CE63FA455}" type="presParOf" srcId="{2CB3228A-9AB9-4EF3-A842-1A1B8AE302C7}" destId="{71D5C2B2-3D43-4854-B00D-B98F25A3EC2A}" srcOrd="0" destOrd="0" presId="urn:microsoft.com/office/officeart/2005/8/layout/radial2"/>
    <dgm:cxn modelId="{66015AAA-D8A2-499F-AC11-5B0B4AEB8698}" type="presParOf" srcId="{2CB3228A-9AB9-4EF3-A842-1A1B8AE302C7}" destId="{7EC52702-D418-45AA-86E8-1234AD203572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99A486-F515-47DB-B5B2-6507ED486A5E}" type="doc">
      <dgm:prSet loTypeId="urn:microsoft.com/office/officeart/2005/8/layout/vList3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A65A7B9-59CE-44FE-9585-00342E80061A}">
      <dgm:prSet custT="1"/>
      <dgm:spPr/>
      <dgm:t>
        <a:bodyPr/>
        <a:lstStyle/>
        <a:p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  <a:sym typeface="Calibri"/>
            </a:rPr>
            <a:t>Identification</a:t>
          </a:r>
          <a:r>
            <a:rPr lang="en-US" sz="5300" b="0" i="0" kern="1200" baseline="0" dirty="0"/>
            <a:t> </a:t>
          </a: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of bottlenecks</a:t>
          </a:r>
        </a:p>
      </dgm:t>
    </dgm:pt>
    <dgm:pt modelId="{8A74FE25-3654-4FB0-B970-5E5B99CA022D}" type="parTrans" cxnId="{C725912A-800C-456A-B8B1-AAB1461A807B}">
      <dgm:prSet/>
      <dgm:spPr/>
      <dgm:t>
        <a:bodyPr/>
        <a:lstStyle/>
        <a:p>
          <a:endParaRPr lang="en-US"/>
        </a:p>
      </dgm:t>
    </dgm:pt>
    <dgm:pt modelId="{FB38A94F-93D7-4786-89F7-AAA3F18501A0}" type="sibTrans" cxnId="{C725912A-800C-456A-B8B1-AAB1461A807B}">
      <dgm:prSet/>
      <dgm:spPr/>
      <dgm:t>
        <a:bodyPr/>
        <a:lstStyle/>
        <a:p>
          <a:endParaRPr lang="en-US"/>
        </a:p>
      </dgm:t>
    </dgm:pt>
    <dgm:pt modelId="{CD276651-5D9C-4215-A6EA-1C74BB54765E}">
      <dgm:prSet custT="1"/>
      <dgm:spPr/>
      <dgm:t>
        <a:bodyPr/>
        <a:lstStyle/>
        <a:p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Identification of major code defects</a:t>
          </a:r>
        </a:p>
      </dgm:t>
    </dgm:pt>
    <dgm:pt modelId="{138A7ECD-B9E0-42FC-A482-EFFDB77FB078}" type="parTrans" cxnId="{54F5A969-2817-4AFC-A92F-F2BC10ED240D}">
      <dgm:prSet/>
      <dgm:spPr/>
      <dgm:t>
        <a:bodyPr/>
        <a:lstStyle/>
        <a:p>
          <a:endParaRPr lang="en-US"/>
        </a:p>
      </dgm:t>
    </dgm:pt>
    <dgm:pt modelId="{E89F9A0D-5AD6-41F4-8620-8CDA247BC500}" type="sibTrans" cxnId="{54F5A969-2817-4AFC-A92F-F2BC10ED240D}">
      <dgm:prSet/>
      <dgm:spPr/>
      <dgm:t>
        <a:bodyPr/>
        <a:lstStyle/>
        <a:p>
          <a:endParaRPr lang="en-US"/>
        </a:p>
      </dgm:t>
    </dgm:pt>
    <dgm:pt modelId="{92697A45-0D30-4F1D-A007-BA5DFC51A0EF}">
      <dgm:prSet custT="1"/>
      <dgm:spPr/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Identification of architectural issues</a:t>
          </a:r>
        </a:p>
      </dgm:t>
    </dgm:pt>
    <dgm:pt modelId="{AB4342A0-338A-4462-A43A-80C4A6BA81B5}" type="parTrans" cxnId="{C83581EA-74D7-42B8-957A-7D64C096018F}">
      <dgm:prSet/>
      <dgm:spPr/>
      <dgm:t>
        <a:bodyPr/>
        <a:lstStyle/>
        <a:p>
          <a:endParaRPr lang="en-US"/>
        </a:p>
      </dgm:t>
    </dgm:pt>
    <dgm:pt modelId="{D4196DE3-DAAB-4A76-9897-D8E370049894}" type="sibTrans" cxnId="{C83581EA-74D7-42B8-957A-7D64C096018F}">
      <dgm:prSet/>
      <dgm:spPr/>
      <dgm:t>
        <a:bodyPr/>
        <a:lstStyle/>
        <a:p>
          <a:endParaRPr lang="en-US"/>
        </a:p>
      </dgm:t>
    </dgm:pt>
    <dgm:pt modelId="{5F1FEBEA-E71F-4801-8283-6383E7069996}">
      <dgm:prSet custT="1"/>
      <dgm:spPr/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Clarity on resource utilization</a:t>
          </a:r>
        </a:p>
      </dgm:t>
    </dgm:pt>
    <dgm:pt modelId="{C3214ECF-F06F-45CF-AD70-64EDCC527884}" type="parTrans" cxnId="{FBE8836E-9D95-4ED9-AF64-E667ED264FBA}">
      <dgm:prSet/>
      <dgm:spPr/>
      <dgm:t>
        <a:bodyPr/>
        <a:lstStyle/>
        <a:p>
          <a:endParaRPr lang="en-US"/>
        </a:p>
      </dgm:t>
    </dgm:pt>
    <dgm:pt modelId="{07A7FA82-3404-4E0A-9A72-9C5A145DCE0A}" type="sibTrans" cxnId="{FBE8836E-9D95-4ED9-AF64-E667ED264FBA}">
      <dgm:prSet/>
      <dgm:spPr/>
      <dgm:t>
        <a:bodyPr/>
        <a:lstStyle/>
        <a:p>
          <a:endParaRPr lang="en-US"/>
        </a:p>
      </dgm:t>
    </dgm:pt>
    <dgm:pt modelId="{AA5E94D7-2F41-4B09-8C9D-FA8AD3E1CF7B}">
      <dgm:prSet custT="1"/>
      <dgm:spPr/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Improved quality from a user’s perspective</a:t>
          </a:r>
        </a:p>
      </dgm:t>
    </dgm:pt>
    <dgm:pt modelId="{8CA983A7-BB17-4DC7-8872-427546E7B62A}" type="parTrans" cxnId="{0BFE5AEA-5934-4E37-95C2-ABFBB1469E67}">
      <dgm:prSet/>
      <dgm:spPr/>
      <dgm:t>
        <a:bodyPr/>
        <a:lstStyle/>
        <a:p>
          <a:endParaRPr lang="en-US"/>
        </a:p>
      </dgm:t>
    </dgm:pt>
    <dgm:pt modelId="{FF0FAD9B-60B5-438F-854D-E8130408BA09}" type="sibTrans" cxnId="{0BFE5AEA-5934-4E37-95C2-ABFBB1469E67}">
      <dgm:prSet/>
      <dgm:spPr/>
      <dgm:t>
        <a:bodyPr/>
        <a:lstStyle/>
        <a:p>
          <a:endParaRPr lang="en-US"/>
        </a:p>
      </dgm:t>
    </dgm:pt>
    <dgm:pt modelId="{4ACCA45C-D8AC-4381-A51E-E1A18CEAB3A1}">
      <dgm:prSet custT="1"/>
      <dgm:spPr/>
      <dgm:t>
        <a:bodyPr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Guaranteed customer satisfaction</a:t>
          </a:r>
        </a:p>
      </dgm:t>
    </dgm:pt>
    <dgm:pt modelId="{502221C3-B5AD-40F8-9F9A-4B56905AE989}" type="parTrans" cxnId="{7FC3F334-4A1A-41AF-A8B5-39C3A45F2247}">
      <dgm:prSet/>
      <dgm:spPr/>
      <dgm:t>
        <a:bodyPr/>
        <a:lstStyle/>
        <a:p>
          <a:endParaRPr lang="en-US"/>
        </a:p>
      </dgm:t>
    </dgm:pt>
    <dgm:pt modelId="{F2717016-980E-4E8C-8824-F851A7339F33}" type="sibTrans" cxnId="{7FC3F334-4A1A-41AF-A8B5-39C3A45F2247}">
      <dgm:prSet/>
      <dgm:spPr/>
      <dgm:t>
        <a:bodyPr/>
        <a:lstStyle/>
        <a:p>
          <a:endParaRPr lang="en-US"/>
        </a:p>
      </dgm:t>
    </dgm:pt>
    <dgm:pt modelId="{9071C72C-0356-40E9-956C-CD7E2E63D43E}" type="pres">
      <dgm:prSet presAssocID="{8F99A486-F515-47DB-B5B2-6507ED486A5E}" presName="linearFlow" presStyleCnt="0">
        <dgm:presLayoutVars>
          <dgm:dir/>
          <dgm:resizeHandles val="exact"/>
        </dgm:presLayoutVars>
      </dgm:prSet>
      <dgm:spPr/>
    </dgm:pt>
    <dgm:pt modelId="{8A47AE45-17A0-487B-8069-E63DE8FF7E3F}" type="pres">
      <dgm:prSet presAssocID="{7A65A7B9-59CE-44FE-9585-00342E80061A}" presName="composite" presStyleCnt="0"/>
      <dgm:spPr/>
    </dgm:pt>
    <dgm:pt modelId="{FC212B78-CB89-4A24-9900-752AC7F584F0}" type="pres">
      <dgm:prSet presAssocID="{7A65A7B9-59CE-44FE-9585-00342E80061A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ttle outline"/>
        </a:ext>
      </dgm:extLst>
    </dgm:pt>
    <dgm:pt modelId="{CFA6809D-0893-4513-ABFA-303AED485180}" type="pres">
      <dgm:prSet presAssocID="{7A65A7B9-59CE-44FE-9585-00342E80061A}" presName="txShp" presStyleLbl="node1" presStyleIdx="0" presStyleCnt="6" custLinFactNeighborY="-7">
        <dgm:presLayoutVars>
          <dgm:bulletEnabled val="1"/>
        </dgm:presLayoutVars>
      </dgm:prSet>
      <dgm:spPr/>
    </dgm:pt>
    <dgm:pt modelId="{0724EBB9-68E4-4C35-9DD7-D9A8EEE861A3}" type="pres">
      <dgm:prSet presAssocID="{FB38A94F-93D7-4786-89F7-AAA3F18501A0}" presName="spacing" presStyleCnt="0"/>
      <dgm:spPr/>
    </dgm:pt>
    <dgm:pt modelId="{05A0D3FD-B5FB-4153-BDE7-ACE7567EBF97}" type="pres">
      <dgm:prSet presAssocID="{CD276651-5D9C-4215-A6EA-1C74BB54765E}" presName="composite" presStyleCnt="0"/>
      <dgm:spPr/>
    </dgm:pt>
    <dgm:pt modelId="{EE3A3406-C41B-4FC0-9BC0-259364BC8DB8}" type="pres">
      <dgm:prSet presAssocID="{CD276651-5D9C-4215-A6EA-1C74BB54765E}" presName="imgShp" presStyleLbl="fgImgPlace1" presStyleIdx="1" presStyleCnt="6" custAng="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etle outline"/>
        </a:ext>
      </dgm:extLst>
    </dgm:pt>
    <dgm:pt modelId="{87CB5E64-267E-430A-81C8-00E6D7F44F56}" type="pres">
      <dgm:prSet presAssocID="{CD276651-5D9C-4215-A6EA-1C74BB54765E}" presName="txShp" presStyleLbl="node1" presStyleIdx="1" presStyleCnt="6">
        <dgm:presLayoutVars>
          <dgm:bulletEnabled val="1"/>
        </dgm:presLayoutVars>
      </dgm:prSet>
      <dgm:spPr/>
    </dgm:pt>
    <dgm:pt modelId="{3900FA7B-007B-4CE2-A75A-9FE858014397}" type="pres">
      <dgm:prSet presAssocID="{E89F9A0D-5AD6-41F4-8620-8CDA247BC500}" presName="spacing" presStyleCnt="0"/>
      <dgm:spPr/>
    </dgm:pt>
    <dgm:pt modelId="{D871C809-8FB6-4CF0-8511-FB04F4BB46A9}" type="pres">
      <dgm:prSet presAssocID="{92697A45-0D30-4F1D-A007-BA5DFC51A0EF}" presName="composite" presStyleCnt="0"/>
      <dgm:spPr/>
    </dgm:pt>
    <dgm:pt modelId="{0249D638-11A5-41EF-9F96-7D38B8E51B23}" type="pres">
      <dgm:prSet presAssocID="{92697A45-0D30-4F1D-A007-BA5DFC51A0EF}" presName="imgShp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chitecture outline"/>
        </a:ext>
      </dgm:extLst>
    </dgm:pt>
    <dgm:pt modelId="{8AC74F27-E3F2-4B9E-9643-2DA24AFCF263}" type="pres">
      <dgm:prSet presAssocID="{92697A45-0D30-4F1D-A007-BA5DFC51A0EF}" presName="txShp" presStyleLbl="node1" presStyleIdx="2" presStyleCnt="6">
        <dgm:presLayoutVars>
          <dgm:bulletEnabled val="1"/>
        </dgm:presLayoutVars>
      </dgm:prSet>
      <dgm:spPr/>
    </dgm:pt>
    <dgm:pt modelId="{E0A47759-2376-4BA6-A2BE-4088C4561F0E}" type="pres">
      <dgm:prSet presAssocID="{D4196DE3-DAAB-4A76-9897-D8E370049894}" presName="spacing" presStyleCnt="0"/>
      <dgm:spPr/>
    </dgm:pt>
    <dgm:pt modelId="{0E77E1AF-CA0E-4933-80DC-6740A53537D5}" type="pres">
      <dgm:prSet presAssocID="{5F1FEBEA-E71F-4801-8283-6383E7069996}" presName="composite" presStyleCnt="0"/>
      <dgm:spPr/>
    </dgm:pt>
    <dgm:pt modelId="{924F136E-B08D-49D0-A63A-A49BD31C1919}" type="pres">
      <dgm:prSet presAssocID="{5F1FEBEA-E71F-4801-8283-6383E7069996}" presName="imgShp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 outline"/>
        </a:ext>
      </dgm:extLst>
    </dgm:pt>
    <dgm:pt modelId="{D601F8A2-A541-4D60-8EC8-32C22B8B3E2D}" type="pres">
      <dgm:prSet presAssocID="{5F1FEBEA-E71F-4801-8283-6383E7069996}" presName="txShp" presStyleLbl="node1" presStyleIdx="3" presStyleCnt="6">
        <dgm:presLayoutVars>
          <dgm:bulletEnabled val="1"/>
        </dgm:presLayoutVars>
      </dgm:prSet>
      <dgm:spPr/>
    </dgm:pt>
    <dgm:pt modelId="{7D49B563-F060-4D24-BF5A-C3FCF84FF0B0}" type="pres">
      <dgm:prSet presAssocID="{07A7FA82-3404-4E0A-9A72-9C5A145DCE0A}" presName="spacing" presStyleCnt="0"/>
      <dgm:spPr/>
    </dgm:pt>
    <dgm:pt modelId="{E24798EE-17F4-48D4-9CA4-E7E43A3F0E47}" type="pres">
      <dgm:prSet presAssocID="{AA5E94D7-2F41-4B09-8C9D-FA8AD3E1CF7B}" presName="composite" presStyleCnt="0"/>
      <dgm:spPr/>
    </dgm:pt>
    <dgm:pt modelId="{7F0E4497-6C19-4C46-91F8-CD096394734C}" type="pres">
      <dgm:prSet presAssocID="{AA5E94D7-2F41-4B09-8C9D-FA8AD3E1CF7B}" presName="imgShp" presStyleLbl="f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i Ux outline"/>
        </a:ext>
      </dgm:extLst>
    </dgm:pt>
    <dgm:pt modelId="{24D20C68-9EF0-4F53-B913-CEC869F19507}" type="pres">
      <dgm:prSet presAssocID="{AA5E94D7-2F41-4B09-8C9D-FA8AD3E1CF7B}" presName="txShp" presStyleLbl="node1" presStyleIdx="4" presStyleCnt="6">
        <dgm:presLayoutVars>
          <dgm:bulletEnabled val="1"/>
        </dgm:presLayoutVars>
      </dgm:prSet>
      <dgm:spPr/>
    </dgm:pt>
    <dgm:pt modelId="{F465525D-9601-4EC8-87CA-2C0776F2C514}" type="pres">
      <dgm:prSet presAssocID="{FF0FAD9B-60B5-438F-854D-E8130408BA09}" presName="spacing" presStyleCnt="0"/>
      <dgm:spPr/>
    </dgm:pt>
    <dgm:pt modelId="{7DEAC882-D246-4CDB-90BD-04E460375093}" type="pres">
      <dgm:prSet presAssocID="{4ACCA45C-D8AC-4381-A51E-E1A18CEAB3A1}" presName="composite" presStyleCnt="0"/>
      <dgm:spPr/>
    </dgm:pt>
    <dgm:pt modelId="{837DE8F4-022B-41CA-B7F2-2661F24887BE}" type="pres">
      <dgm:prSet presAssocID="{4ACCA45C-D8AC-4381-A51E-E1A18CEAB3A1}" presName="imgShp" presStyleLbl="fgImgPlac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ting 3 Star with solid fill"/>
        </a:ext>
      </dgm:extLst>
    </dgm:pt>
    <dgm:pt modelId="{3857CA26-79BB-4328-967A-D8574EA6B660}" type="pres">
      <dgm:prSet presAssocID="{4ACCA45C-D8AC-4381-A51E-E1A18CEAB3A1}" presName="txShp" presStyleLbl="node1" presStyleIdx="5" presStyleCnt="6">
        <dgm:presLayoutVars>
          <dgm:bulletEnabled val="1"/>
        </dgm:presLayoutVars>
      </dgm:prSet>
      <dgm:spPr/>
    </dgm:pt>
  </dgm:ptLst>
  <dgm:cxnLst>
    <dgm:cxn modelId="{C725912A-800C-456A-B8B1-AAB1461A807B}" srcId="{8F99A486-F515-47DB-B5B2-6507ED486A5E}" destId="{7A65A7B9-59CE-44FE-9585-00342E80061A}" srcOrd="0" destOrd="0" parTransId="{8A74FE25-3654-4FB0-B970-5E5B99CA022D}" sibTransId="{FB38A94F-93D7-4786-89F7-AAA3F18501A0}"/>
    <dgm:cxn modelId="{7FC3F334-4A1A-41AF-A8B5-39C3A45F2247}" srcId="{8F99A486-F515-47DB-B5B2-6507ED486A5E}" destId="{4ACCA45C-D8AC-4381-A51E-E1A18CEAB3A1}" srcOrd="5" destOrd="0" parTransId="{502221C3-B5AD-40F8-9F9A-4B56905AE989}" sibTransId="{F2717016-980E-4E8C-8824-F851A7339F33}"/>
    <dgm:cxn modelId="{54F5A969-2817-4AFC-A92F-F2BC10ED240D}" srcId="{8F99A486-F515-47DB-B5B2-6507ED486A5E}" destId="{CD276651-5D9C-4215-A6EA-1C74BB54765E}" srcOrd="1" destOrd="0" parTransId="{138A7ECD-B9E0-42FC-A482-EFFDB77FB078}" sibTransId="{E89F9A0D-5AD6-41F4-8620-8CDA247BC500}"/>
    <dgm:cxn modelId="{FBE8836E-9D95-4ED9-AF64-E667ED264FBA}" srcId="{8F99A486-F515-47DB-B5B2-6507ED486A5E}" destId="{5F1FEBEA-E71F-4801-8283-6383E7069996}" srcOrd="3" destOrd="0" parTransId="{C3214ECF-F06F-45CF-AD70-64EDCC527884}" sibTransId="{07A7FA82-3404-4E0A-9A72-9C5A145DCE0A}"/>
    <dgm:cxn modelId="{5F3E5C7E-EF76-4D45-94BA-72F0ECA7C30D}" type="presOf" srcId="{5F1FEBEA-E71F-4801-8283-6383E7069996}" destId="{D601F8A2-A541-4D60-8EC8-32C22B8B3E2D}" srcOrd="0" destOrd="0" presId="urn:microsoft.com/office/officeart/2005/8/layout/vList3"/>
    <dgm:cxn modelId="{0709F088-0D39-418B-AF12-E41891F93A3C}" type="presOf" srcId="{CD276651-5D9C-4215-A6EA-1C74BB54765E}" destId="{87CB5E64-267E-430A-81C8-00E6D7F44F56}" srcOrd="0" destOrd="0" presId="urn:microsoft.com/office/officeart/2005/8/layout/vList3"/>
    <dgm:cxn modelId="{0100F9A4-6A4A-417E-AB82-F9C5DCCC7B35}" type="presOf" srcId="{AA5E94D7-2F41-4B09-8C9D-FA8AD3E1CF7B}" destId="{24D20C68-9EF0-4F53-B913-CEC869F19507}" srcOrd="0" destOrd="0" presId="urn:microsoft.com/office/officeart/2005/8/layout/vList3"/>
    <dgm:cxn modelId="{C640F2DE-C23C-4A30-9993-31E7985EE17F}" type="presOf" srcId="{7A65A7B9-59CE-44FE-9585-00342E80061A}" destId="{CFA6809D-0893-4513-ABFA-303AED485180}" srcOrd="0" destOrd="0" presId="urn:microsoft.com/office/officeart/2005/8/layout/vList3"/>
    <dgm:cxn modelId="{51FB5BE0-FB62-4352-9311-8ADA1C53F8A5}" type="presOf" srcId="{8F99A486-F515-47DB-B5B2-6507ED486A5E}" destId="{9071C72C-0356-40E9-956C-CD7E2E63D43E}" srcOrd="0" destOrd="0" presId="urn:microsoft.com/office/officeart/2005/8/layout/vList3"/>
    <dgm:cxn modelId="{7A903DE3-6080-4845-8057-83639F4B703D}" type="presOf" srcId="{4ACCA45C-D8AC-4381-A51E-E1A18CEAB3A1}" destId="{3857CA26-79BB-4328-967A-D8574EA6B660}" srcOrd="0" destOrd="0" presId="urn:microsoft.com/office/officeart/2005/8/layout/vList3"/>
    <dgm:cxn modelId="{0BFE5AEA-5934-4E37-95C2-ABFBB1469E67}" srcId="{8F99A486-F515-47DB-B5B2-6507ED486A5E}" destId="{AA5E94D7-2F41-4B09-8C9D-FA8AD3E1CF7B}" srcOrd="4" destOrd="0" parTransId="{8CA983A7-BB17-4DC7-8872-427546E7B62A}" sibTransId="{FF0FAD9B-60B5-438F-854D-E8130408BA09}"/>
    <dgm:cxn modelId="{C83581EA-74D7-42B8-957A-7D64C096018F}" srcId="{8F99A486-F515-47DB-B5B2-6507ED486A5E}" destId="{92697A45-0D30-4F1D-A007-BA5DFC51A0EF}" srcOrd="2" destOrd="0" parTransId="{AB4342A0-338A-4462-A43A-80C4A6BA81B5}" sibTransId="{D4196DE3-DAAB-4A76-9897-D8E370049894}"/>
    <dgm:cxn modelId="{1B076FED-357D-4ADA-8EEF-3BAA93B454CE}" type="presOf" srcId="{92697A45-0D30-4F1D-A007-BA5DFC51A0EF}" destId="{8AC74F27-E3F2-4B9E-9643-2DA24AFCF263}" srcOrd="0" destOrd="0" presId="urn:microsoft.com/office/officeart/2005/8/layout/vList3"/>
    <dgm:cxn modelId="{B7421D76-5F5C-4017-82A9-3D31485EB3EF}" type="presParOf" srcId="{9071C72C-0356-40E9-956C-CD7E2E63D43E}" destId="{8A47AE45-17A0-487B-8069-E63DE8FF7E3F}" srcOrd="0" destOrd="0" presId="urn:microsoft.com/office/officeart/2005/8/layout/vList3"/>
    <dgm:cxn modelId="{564F892A-193B-4315-B103-E1BECC0CABAB}" type="presParOf" srcId="{8A47AE45-17A0-487B-8069-E63DE8FF7E3F}" destId="{FC212B78-CB89-4A24-9900-752AC7F584F0}" srcOrd="0" destOrd="0" presId="urn:microsoft.com/office/officeart/2005/8/layout/vList3"/>
    <dgm:cxn modelId="{3903ED6D-90E4-40BA-BCFE-856D99AD889A}" type="presParOf" srcId="{8A47AE45-17A0-487B-8069-E63DE8FF7E3F}" destId="{CFA6809D-0893-4513-ABFA-303AED485180}" srcOrd="1" destOrd="0" presId="urn:microsoft.com/office/officeart/2005/8/layout/vList3"/>
    <dgm:cxn modelId="{2599272F-5115-4450-B241-D5B5A867ED56}" type="presParOf" srcId="{9071C72C-0356-40E9-956C-CD7E2E63D43E}" destId="{0724EBB9-68E4-4C35-9DD7-D9A8EEE861A3}" srcOrd="1" destOrd="0" presId="urn:microsoft.com/office/officeart/2005/8/layout/vList3"/>
    <dgm:cxn modelId="{0DEAE529-F6EC-4A31-911E-9AED964A8FAF}" type="presParOf" srcId="{9071C72C-0356-40E9-956C-CD7E2E63D43E}" destId="{05A0D3FD-B5FB-4153-BDE7-ACE7567EBF97}" srcOrd="2" destOrd="0" presId="urn:microsoft.com/office/officeart/2005/8/layout/vList3"/>
    <dgm:cxn modelId="{C44A1245-2EDB-41DD-BDFC-5C214376460C}" type="presParOf" srcId="{05A0D3FD-B5FB-4153-BDE7-ACE7567EBF97}" destId="{EE3A3406-C41B-4FC0-9BC0-259364BC8DB8}" srcOrd="0" destOrd="0" presId="urn:microsoft.com/office/officeart/2005/8/layout/vList3"/>
    <dgm:cxn modelId="{0704D0FF-ECFE-49A4-BC9A-0E051170F838}" type="presParOf" srcId="{05A0D3FD-B5FB-4153-BDE7-ACE7567EBF97}" destId="{87CB5E64-267E-430A-81C8-00E6D7F44F56}" srcOrd="1" destOrd="0" presId="urn:microsoft.com/office/officeart/2005/8/layout/vList3"/>
    <dgm:cxn modelId="{344EB709-E9F7-4B95-A4CB-7564CC829360}" type="presParOf" srcId="{9071C72C-0356-40E9-956C-CD7E2E63D43E}" destId="{3900FA7B-007B-4CE2-A75A-9FE858014397}" srcOrd="3" destOrd="0" presId="urn:microsoft.com/office/officeart/2005/8/layout/vList3"/>
    <dgm:cxn modelId="{1822FABB-49B1-4894-BC11-BED71421A1E4}" type="presParOf" srcId="{9071C72C-0356-40E9-956C-CD7E2E63D43E}" destId="{D871C809-8FB6-4CF0-8511-FB04F4BB46A9}" srcOrd="4" destOrd="0" presId="urn:microsoft.com/office/officeart/2005/8/layout/vList3"/>
    <dgm:cxn modelId="{E6F24F64-02F7-4E6F-93AA-4B3CB1D59438}" type="presParOf" srcId="{D871C809-8FB6-4CF0-8511-FB04F4BB46A9}" destId="{0249D638-11A5-41EF-9F96-7D38B8E51B23}" srcOrd="0" destOrd="0" presId="urn:microsoft.com/office/officeart/2005/8/layout/vList3"/>
    <dgm:cxn modelId="{F605649E-9F5A-41FB-9D2A-646E238FFE92}" type="presParOf" srcId="{D871C809-8FB6-4CF0-8511-FB04F4BB46A9}" destId="{8AC74F27-E3F2-4B9E-9643-2DA24AFCF263}" srcOrd="1" destOrd="0" presId="urn:microsoft.com/office/officeart/2005/8/layout/vList3"/>
    <dgm:cxn modelId="{7593F671-F77A-490E-A5FE-9AC4AA97E64D}" type="presParOf" srcId="{9071C72C-0356-40E9-956C-CD7E2E63D43E}" destId="{E0A47759-2376-4BA6-A2BE-4088C4561F0E}" srcOrd="5" destOrd="0" presId="urn:microsoft.com/office/officeart/2005/8/layout/vList3"/>
    <dgm:cxn modelId="{61E061BB-44BB-4660-A57E-85C4CFE9DAD9}" type="presParOf" srcId="{9071C72C-0356-40E9-956C-CD7E2E63D43E}" destId="{0E77E1AF-CA0E-4933-80DC-6740A53537D5}" srcOrd="6" destOrd="0" presId="urn:microsoft.com/office/officeart/2005/8/layout/vList3"/>
    <dgm:cxn modelId="{5A07691A-BD5E-47E1-B2BC-7F93227F6746}" type="presParOf" srcId="{0E77E1AF-CA0E-4933-80DC-6740A53537D5}" destId="{924F136E-B08D-49D0-A63A-A49BD31C1919}" srcOrd="0" destOrd="0" presId="urn:microsoft.com/office/officeart/2005/8/layout/vList3"/>
    <dgm:cxn modelId="{EE5480FE-14C7-4C09-9361-33AE609A03F0}" type="presParOf" srcId="{0E77E1AF-CA0E-4933-80DC-6740A53537D5}" destId="{D601F8A2-A541-4D60-8EC8-32C22B8B3E2D}" srcOrd="1" destOrd="0" presId="urn:microsoft.com/office/officeart/2005/8/layout/vList3"/>
    <dgm:cxn modelId="{265581C0-6F96-4E77-8F5A-02E4C2CB175D}" type="presParOf" srcId="{9071C72C-0356-40E9-956C-CD7E2E63D43E}" destId="{7D49B563-F060-4D24-BF5A-C3FCF84FF0B0}" srcOrd="7" destOrd="0" presId="urn:microsoft.com/office/officeart/2005/8/layout/vList3"/>
    <dgm:cxn modelId="{12F9F2CD-D959-4982-90E7-855F67CE39FA}" type="presParOf" srcId="{9071C72C-0356-40E9-956C-CD7E2E63D43E}" destId="{E24798EE-17F4-48D4-9CA4-E7E43A3F0E47}" srcOrd="8" destOrd="0" presId="urn:microsoft.com/office/officeart/2005/8/layout/vList3"/>
    <dgm:cxn modelId="{598A2693-672E-4AF4-BB06-39D3F18EB40C}" type="presParOf" srcId="{E24798EE-17F4-48D4-9CA4-E7E43A3F0E47}" destId="{7F0E4497-6C19-4C46-91F8-CD096394734C}" srcOrd="0" destOrd="0" presId="urn:microsoft.com/office/officeart/2005/8/layout/vList3"/>
    <dgm:cxn modelId="{F0C08B09-6F29-4841-B136-65B22E7646DC}" type="presParOf" srcId="{E24798EE-17F4-48D4-9CA4-E7E43A3F0E47}" destId="{24D20C68-9EF0-4F53-B913-CEC869F19507}" srcOrd="1" destOrd="0" presId="urn:microsoft.com/office/officeart/2005/8/layout/vList3"/>
    <dgm:cxn modelId="{02EB9B41-CA4C-4FE1-A4DB-B19579A39902}" type="presParOf" srcId="{9071C72C-0356-40E9-956C-CD7E2E63D43E}" destId="{F465525D-9601-4EC8-87CA-2C0776F2C514}" srcOrd="9" destOrd="0" presId="urn:microsoft.com/office/officeart/2005/8/layout/vList3"/>
    <dgm:cxn modelId="{8AA6B3AB-D906-4942-BAFB-13F938F81128}" type="presParOf" srcId="{9071C72C-0356-40E9-956C-CD7E2E63D43E}" destId="{7DEAC882-D246-4CDB-90BD-04E460375093}" srcOrd="10" destOrd="0" presId="urn:microsoft.com/office/officeart/2005/8/layout/vList3"/>
    <dgm:cxn modelId="{5B7D1B96-B127-41D2-AB6C-5609FED50C29}" type="presParOf" srcId="{7DEAC882-D246-4CDB-90BD-04E460375093}" destId="{837DE8F4-022B-41CA-B7F2-2661F24887BE}" srcOrd="0" destOrd="0" presId="urn:microsoft.com/office/officeart/2005/8/layout/vList3"/>
    <dgm:cxn modelId="{DC599AEE-F9D1-49EF-B438-570B6E730305}" type="presParOf" srcId="{7DEAC882-D246-4CDB-90BD-04E460375093}" destId="{3857CA26-79BB-4328-967A-D8574EA6B66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067841-C53E-42D8-AE1C-97F412BAA18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2FD78E-C51A-4498-9F3B-8459D76B547B}">
      <dgm:prSet/>
      <dgm:spPr/>
      <dgm:t>
        <a:bodyPr/>
        <a:lstStyle/>
        <a:p>
          <a:r>
            <a:rPr lang="en-US" dirty="0"/>
            <a:t>Analyze results, finetune, rerun tests</a:t>
          </a:r>
        </a:p>
      </dgm:t>
    </dgm:pt>
    <dgm:pt modelId="{999C22BF-ACE7-492E-A025-0A8747D3969C}" type="parTrans" cxnId="{198FF05A-9E4F-4D24-A54B-42C9AAB81C76}">
      <dgm:prSet/>
      <dgm:spPr/>
      <dgm:t>
        <a:bodyPr/>
        <a:lstStyle/>
        <a:p>
          <a:endParaRPr lang="en-US"/>
        </a:p>
      </dgm:t>
    </dgm:pt>
    <dgm:pt modelId="{2C3DE32C-C344-4043-AD69-D1F0715A93D8}" type="sibTrans" cxnId="{198FF05A-9E4F-4D24-A54B-42C9AAB81C76}">
      <dgm:prSet/>
      <dgm:spPr/>
      <dgm:t>
        <a:bodyPr/>
        <a:lstStyle/>
        <a:p>
          <a:endParaRPr lang="en-US"/>
        </a:p>
      </dgm:t>
    </dgm:pt>
    <dgm:pt modelId="{87F23F7F-494C-4F9F-86B8-A24655E59ED2}">
      <dgm:prSet/>
      <dgm:spPr/>
      <dgm:t>
        <a:bodyPr/>
        <a:lstStyle/>
        <a:p>
          <a:r>
            <a:rPr lang="en-US" dirty="0"/>
            <a:t>Run tests</a:t>
          </a:r>
        </a:p>
      </dgm:t>
    </dgm:pt>
    <dgm:pt modelId="{787838BD-71F3-405B-82A4-BA20F9607CD0}" type="parTrans" cxnId="{654F1CE9-2FF8-434F-B0D2-574E8016EF61}">
      <dgm:prSet/>
      <dgm:spPr/>
      <dgm:t>
        <a:bodyPr/>
        <a:lstStyle/>
        <a:p>
          <a:endParaRPr lang="en-US"/>
        </a:p>
      </dgm:t>
    </dgm:pt>
    <dgm:pt modelId="{D7E5D807-392F-4424-ABA8-8275B524DA62}" type="sibTrans" cxnId="{654F1CE9-2FF8-434F-B0D2-574E8016EF61}">
      <dgm:prSet/>
      <dgm:spPr/>
      <dgm:t>
        <a:bodyPr/>
        <a:lstStyle/>
        <a:p>
          <a:endParaRPr lang="en-US"/>
        </a:p>
      </dgm:t>
    </dgm:pt>
    <dgm:pt modelId="{551B4059-BF03-40FF-B5B1-8988FEFEADE1}">
      <dgm:prSet/>
      <dgm:spPr/>
      <dgm:t>
        <a:bodyPr/>
        <a:lstStyle/>
        <a:p>
          <a:r>
            <a:rPr lang="en-US" dirty="0"/>
            <a:t>Report</a:t>
          </a:r>
        </a:p>
      </dgm:t>
    </dgm:pt>
    <dgm:pt modelId="{1CF2AA97-4C62-40E7-B208-D412E515CA79}" type="parTrans" cxnId="{7E35DC44-11EF-4CD0-89CC-24525C7FB275}">
      <dgm:prSet/>
      <dgm:spPr/>
      <dgm:t>
        <a:bodyPr/>
        <a:lstStyle/>
        <a:p>
          <a:endParaRPr lang="en-US"/>
        </a:p>
      </dgm:t>
    </dgm:pt>
    <dgm:pt modelId="{595C74E3-B864-4EA6-9278-58BEA0D3EF7C}" type="sibTrans" cxnId="{7E35DC44-11EF-4CD0-89CC-24525C7FB275}">
      <dgm:prSet/>
      <dgm:spPr/>
      <dgm:t>
        <a:bodyPr/>
        <a:lstStyle/>
        <a:p>
          <a:endParaRPr lang="en-US"/>
        </a:p>
      </dgm:t>
    </dgm:pt>
    <dgm:pt modelId="{29370197-9D6E-454B-A5D7-1FDEB42ECE54}">
      <dgm:prSet/>
      <dgm:spPr/>
      <dgm:t>
        <a:bodyPr/>
        <a:lstStyle/>
        <a:p>
          <a:r>
            <a:rPr lang="en-US" dirty="0"/>
            <a:t>Reserve and configure test environment</a:t>
          </a:r>
        </a:p>
      </dgm:t>
    </dgm:pt>
    <dgm:pt modelId="{F2C36573-2D0E-4427-95E7-948969D6810E}" type="parTrans" cxnId="{7D986014-D148-446C-B7C9-85AB7FD2D8D4}">
      <dgm:prSet/>
      <dgm:spPr/>
      <dgm:t>
        <a:bodyPr/>
        <a:lstStyle/>
        <a:p>
          <a:endParaRPr lang="en-US"/>
        </a:p>
      </dgm:t>
    </dgm:pt>
    <dgm:pt modelId="{8314F158-BD61-42A0-B831-38016420F203}" type="sibTrans" cxnId="{7D986014-D148-446C-B7C9-85AB7FD2D8D4}">
      <dgm:prSet/>
      <dgm:spPr/>
      <dgm:t>
        <a:bodyPr/>
        <a:lstStyle/>
        <a:p>
          <a:endParaRPr lang="en-US"/>
        </a:p>
      </dgm:t>
    </dgm:pt>
    <dgm:pt modelId="{623B505E-55DD-4874-9D8C-3C47581F9A52}">
      <dgm:prSet/>
      <dgm:spPr/>
      <dgm:t>
        <a:bodyPr/>
        <a:lstStyle/>
        <a:p>
          <a:r>
            <a:rPr lang="en-US" dirty="0"/>
            <a:t>Implement test design</a:t>
          </a:r>
        </a:p>
      </dgm:t>
    </dgm:pt>
    <dgm:pt modelId="{24E96A53-2B39-44AD-9E6E-6774438BA19D}" type="parTrans" cxnId="{840631CE-542B-4ECC-BF22-09F8595EFC47}">
      <dgm:prSet/>
      <dgm:spPr/>
      <dgm:t>
        <a:bodyPr/>
        <a:lstStyle/>
        <a:p>
          <a:endParaRPr lang="en-US"/>
        </a:p>
      </dgm:t>
    </dgm:pt>
    <dgm:pt modelId="{7B46EFC5-F64A-4763-A76C-CEEE916B9592}" type="sibTrans" cxnId="{840631CE-542B-4ECC-BF22-09F8595EFC47}">
      <dgm:prSet/>
      <dgm:spPr/>
      <dgm:t>
        <a:bodyPr/>
        <a:lstStyle/>
        <a:p>
          <a:endParaRPr lang="en-US"/>
        </a:p>
      </dgm:t>
    </dgm:pt>
    <dgm:pt modelId="{7BA2020F-C9B8-4447-A9C2-80EDFEFA3E66}">
      <dgm:prSet/>
      <dgm:spPr/>
      <dgm:t>
        <a:bodyPr/>
        <a:lstStyle/>
        <a:p>
          <a:r>
            <a:rPr lang="en-US" dirty="0"/>
            <a:t>Identify test environment</a:t>
          </a:r>
        </a:p>
      </dgm:t>
    </dgm:pt>
    <dgm:pt modelId="{401EAABA-6E40-47A9-950D-461226992115}" type="parTrans" cxnId="{D36B5D83-37CD-4DDE-A1ED-808BE2516B7E}">
      <dgm:prSet/>
      <dgm:spPr/>
      <dgm:t>
        <a:bodyPr/>
        <a:lstStyle/>
        <a:p>
          <a:endParaRPr lang="en-US"/>
        </a:p>
      </dgm:t>
    </dgm:pt>
    <dgm:pt modelId="{2A3C86C2-579C-400D-99AC-F7BB5521E1F4}" type="sibTrans" cxnId="{D36B5D83-37CD-4DDE-A1ED-808BE2516B7E}">
      <dgm:prSet/>
      <dgm:spPr/>
      <dgm:t>
        <a:bodyPr/>
        <a:lstStyle/>
        <a:p>
          <a:endParaRPr lang="en-US"/>
        </a:p>
      </dgm:t>
    </dgm:pt>
    <dgm:pt modelId="{6BF572F5-570A-4C98-8593-DF4B417573EA}">
      <dgm:prSet/>
      <dgm:spPr/>
      <dgm:t>
        <a:bodyPr/>
        <a:lstStyle/>
        <a:p>
          <a:r>
            <a:rPr lang="en-US" dirty="0"/>
            <a:t>Determine performance criteria, plan </a:t>
          </a:r>
          <a:r>
            <a:rPr lang="en-US"/>
            <a:t>and design</a:t>
          </a:r>
          <a:endParaRPr lang="en-US" dirty="0"/>
        </a:p>
      </dgm:t>
    </dgm:pt>
    <dgm:pt modelId="{9681962E-B05A-4401-88E2-430904BAECC5}" type="parTrans" cxnId="{85EA1236-8602-4BBC-AE8E-4185B024BCF1}">
      <dgm:prSet/>
      <dgm:spPr/>
      <dgm:t>
        <a:bodyPr/>
        <a:lstStyle/>
        <a:p>
          <a:endParaRPr lang="en-US"/>
        </a:p>
      </dgm:t>
    </dgm:pt>
    <dgm:pt modelId="{493139CB-9F1B-40EB-8A09-2CDCA3D943EA}" type="sibTrans" cxnId="{85EA1236-8602-4BBC-AE8E-4185B024BCF1}">
      <dgm:prSet/>
      <dgm:spPr/>
      <dgm:t>
        <a:bodyPr/>
        <a:lstStyle/>
        <a:p>
          <a:endParaRPr lang="en-US"/>
        </a:p>
      </dgm:t>
    </dgm:pt>
    <dgm:pt modelId="{D684B517-A4AE-4A1F-A0FC-D615FB863113}" type="pres">
      <dgm:prSet presAssocID="{3C067841-C53E-42D8-AE1C-97F412BAA186}" presName="Name0" presStyleCnt="0">
        <dgm:presLayoutVars>
          <dgm:dir/>
          <dgm:resizeHandles val="exact"/>
        </dgm:presLayoutVars>
      </dgm:prSet>
      <dgm:spPr/>
    </dgm:pt>
    <dgm:pt modelId="{03FA319D-CE43-4F45-8E81-A8CAD69C4ACD}" type="pres">
      <dgm:prSet presAssocID="{3C067841-C53E-42D8-AE1C-97F412BAA186}" presName="arrow" presStyleLbl="bgShp" presStyleIdx="0" presStyleCnt="1"/>
      <dgm:spPr>
        <a:solidFill>
          <a:srgbClr val="EE5148"/>
        </a:solidFill>
      </dgm:spPr>
    </dgm:pt>
    <dgm:pt modelId="{386AE908-5671-4CA2-82D0-D8B48F04F0B6}" type="pres">
      <dgm:prSet presAssocID="{3C067841-C53E-42D8-AE1C-97F412BAA186}" presName="points" presStyleCnt="0"/>
      <dgm:spPr/>
    </dgm:pt>
    <dgm:pt modelId="{4CE71724-04D7-48FD-9D3F-CC5A92317955}" type="pres">
      <dgm:prSet presAssocID="{6BF572F5-570A-4C98-8593-DF4B417573EA}" presName="compositeA" presStyleCnt="0"/>
      <dgm:spPr/>
    </dgm:pt>
    <dgm:pt modelId="{46BCAD95-AB59-4FBD-B2BA-B523FFDF8745}" type="pres">
      <dgm:prSet presAssocID="{6BF572F5-570A-4C98-8593-DF4B417573EA}" presName="textA" presStyleLbl="revTx" presStyleIdx="0" presStyleCnt="7" custLinFactNeighborX="570" custLinFactNeighborY="0">
        <dgm:presLayoutVars>
          <dgm:bulletEnabled val="1"/>
        </dgm:presLayoutVars>
      </dgm:prSet>
      <dgm:spPr/>
    </dgm:pt>
    <dgm:pt modelId="{497ECC54-4DA4-409F-93B2-BBC78B7F0D41}" type="pres">
      <dgm:prSet presAssocID="{6BF572F5-570A-4C98-8593-DF4B417573EA}" presName="circleA" presStyleLbl="node1" presStyleIdx="0" presStyleCnt="7"/>
      <dgm:spPr>
        <a:solidFill>
          <a:srgbClr val="0F2147"/>
        </a:solidFill>
        <a:ln>
          <a:noFill/>
        </a:ln>
      </dgm:spPr>
    </dgm:pt>
    <dgm:pt modelId="{6D392F83-3549-4ACF-A31F-F8E00AABD8F7}" type="pres">
      <dgm:prSet presAssocID="{6BF572F5-570A-4C98-8593-DF4B417573EA}" presName="spaceA" presStyleCnt="0"/>
      <dgm:spPr/>
    </dgm:pt>
    <dgm:pt modelId="{1F99B279-F700-4B2B-B4C8-6F6AA9DBF1F1}" type="pres">
      <dgm:prSet presAssocID="{493139CB-9F1B-40EB-8A09-2CDCA3D943EA}" presName="space" presStyleCnt="0"/>
      <dgm:spPr/>
    </dgm:pt>
    <dgm:pt modelId="{719A8EC0-4E3D-43DB-BACD-9B1729D15996}" type="pres">
      <dgm:prSet presAssocID="{7BA2020F-C9B8-4447-A9C2-80EDFEFA3E66}" presName="compositeB" presStyleCnt="0"/>
      <dgm:spPr/>
    </dgm:pt>
    <dgm:pt modelId="{2101871D-F170-457B-82AC-295E1DF7ECD5}" type="pres">
      <dgm:prSet presAssocID="{7BA2020F-C9B8-4447-A9C2-80EDFEFA3E66}" presName="textB" presStyleLbl="revTx" presStyleIdx="1" presStyleCnt="7">
        <dgm:presLayoutVars>
          <dgm:bulletEnabled val="1"/>
        </dgm:presLayoutVars>
      </dgm:prSet>
      <dgm:spPr/>
    </dgm:pt>
    <dgm:pt modelId="{B748C109-F468-4BD5-A9F8-7CA78C50DFD6}" type="pres">
      <dgm:prSet presAssocID="{7BA2020F-C9B8-4447-A9C2-80EDFEFA3E66}" presName="circleB" presStyleLbl="node1" presStyleIdx="1" presStyleCnt="7"/>
      <dgm:spPr>
        <a:solidFill>
          <a:srgbClr val="002060"/>
        </a:solidFill>
        <a:ln>
          <a:noFill/>
        </a:ln>
      </dgm:spPr>
    </dgm:pt>
    <dgm:pt modelId="{D1376AB5-0EB5-4671-AEC5-1DEA01143AB9}" type="pres">
      <dgm:prSet presAssocID="{7BA2020F-C9B8-4447-A9C2-80EDFEFA3E66}" presName="spaceB" presStyleCnt="0"/>
      <dgm:spPr/>
    </dgm:pt>
    <dgm:pt modelId="{5E0E85A7-B353-4920-8ED7-48FE9969D598}" type="pres">
      <dgm:prSet presAssocID="{2A3C86C2-579C-400D-99AC-F7BB5521E1F4}" presName="space" presStyleCnt="0"/>
      <dgm:spPr/>
    </dgm:pt>
    <dgm:pt modelId="{0B2D52DD-ADC2-4502-8069-A2FB17145EAF}" type="pres">
      <dgm:prSet presAssocID="{623B505E-55DD-4874-9D8C-3C47581F9A52}" presName="compositeA" presStyleCnt="0"/>
      <dgm:spPr/>
    </dgm:pt>
    <dgm:pt modelId="{AED466F0-9C40-4810-9CDE-1B28A1CAE93D}" type="pres">
      <dgm:prSet presAssocID="{623B505E-55DD-4874-9D8C-3C47581F9A52}" presName="textA" presStyleLbl="revTx" presStyleIdx="2" presStyleCnt="7">
        <dgm:presLayoutVars>
          <dgm:bulletEnabled val="1"/>
        </dgm:presLayoutVars>
      </dgm:prSet>
      <dgm:spPr/>
    </dgm:pt>
    <dgm:pt modelId="{B2D66A35-5AD3-4335-8927-5209B3DDD7B0}" type="pres">
      <dgm:prSet presAssocID="{623B505E-55DD-4874-9D8C-3C47581F9A52}" presName="circleA" presStyleLbl="node1" presStyleIdx="2" presStyleCnt="7"/>
      <dgm:spPr>
        <a:solidFill>
          <a:srgbClr val="002060"/>
        </a:solidFill>
        <a:ln>
          <a:noFill/>
        </a:ln>
      </dgm:spPr>
    </dgm:pt>
    <dgm:pt modelId="{4D98F720-6DDA-4939-A3AC-4180843D5F13}" type="pres">
      <dgm:prSet presAssocID="{623B505E-55DD-4874-9D8C-3C47581F9A52}" presName="spaceA" presStyleCnt="0"/>
      <dgm:spPr/>
    </dgm:pt>
    <dgm:pt modelId="{18F3924A-0C33-4269-9696-FB64B406096F}" type="pres">
      <dgm:prSet presAssocID="{7B46EFC5-F64A-4763-A76C-CEEE916B9592}" presName="space" presStyleCnt="0"/>
      <dgm:spPr/>
    </dgm:pt>
    <dgm:pt modelId="{147A74FE-8A48-4BFC-8D19-6D053C341FD2}" type="pres">
      <dgm:prSet presAssocID="{29370197-9D6E-454B-A5D7-1FDEB42ECE54}" presName="compositeB" presStyleCnt="0"/>
      <dgm:spPr/>
    </dgm:pt>
    <dgm:pt modelId="{C3BD7201-E790-48EA-BAF8-8BD47040C04C}" type="pres">
      <dgm:prSet presAssocID="{29370197-9D6E-454B-A5D7-1FDEB42ECE54}" presName="textB" presStyleLbl="revTx" presStyleIdx="3" presStyleCnt="7">
        <dgm:presLayoutVars>
          <dgm:bulletEnabled val="1"/>
        </dgm:presLayoutVars>
      </dgm:prSet>
      <dgm:spPr/>
    </dgm:pt>
    <dgm:pt modelId="{07B97168-7097-4942-87B2-343D54750628}" type="pres">
      <dgm:prSet presAssocID="{29370197-9D6E-454B-A5D7-1FDEB42ECE54}" presName="circleB" presStyleLbl="node1" presStyleIdx="3" presStyleCnt="7"/>
      <dgm:spPr>
        <a:solidFill>
          <a:srgbClr val="002060"/>
        </a:solidFill>
        <a:ln>
          <a:noFill/>
        </a:ln>
      </dgm:spPr>
    </dgm:pt>
    <dgm:pt modelId="{20D4CD62-FA15-4ED2-B034-FA7C0077C563}" type="pres">
      <dgm:prSet presAssocID="{29370197-9D6E-454B-A5D7-1FDEB42ECE54}" presName="spaceB" presStyleCnt="0"/>
      <dgm:spPr/>
    </dgm:pt>
    <dgm:pt modelId="{BD0D12C2-2529-4A80-9DED-779DD70EF53F}" type="pres">
      <dgm:prSet presAssocID="{8314F158-BD61-42A0-B831-38016420F203}" presName="space" presStyleCnt="0"/>
      <dgm:spPr/>
    </dgm:pt>
    <dgm:pt modelId="{43595B3B-538C-446B-95E8-9F24BFE8021A}" type="pres">
      <dgm:prSet presAssocID="{87F23F7F-494C-4F9F-86B8-A24655E59ED2}" presName="compositeA" presStyleCnt="0"/>
      <dgm:spPr/>
    </dgm:pt>
    <dgm:pt modelId="{FA17D710-F1FC-4CF8-8E19-622C815AE3EA}" type="pres">
      <dgm:prSet presAssocID="{87F23F7F-494C-4F9F-86B8-A24655E59ED2}" presName="textA" presStyleLbl="revTx" presStyleIdx="4" presStyleCnt="7">
        <dgm:presLayoutVars>
          <dgm:bulletEnabled val="1"/>
        </dgm:presLayoutVars>
      </dgm:prSet>
      <dgm:spPr/>
    </dgm:pt>
    <dgm:pt modelId="{D5981919-F90F-4185-87D9-A59441F3121E}" type="pres">
      <dgm:prSet presAssocID="{87F23F7F-494C-4F9F-86B8-A24655E59ED2}" presName="circleA" presStyleLbl="node1" presStyleIdx="4" presStyleCnt="7"/>
      <dgm:spPr>
        <a:solidFill>
          <a:srgbClr val="002060"/>
        </a:solidFill>
        <a:ln>
          <a:noFill/>
        </a:ln>
      </dgm:spPr>
    </dgm:pt>
    <dgm:pt modelId="{940D63D8-81C0-4FAB-8DEA-E0348F4205C8}" type="pres">
      <dgm:prSet presAssocID="{87F23F7F-494C-4F9F-86B8-A24655E59ED2}" presName="spaceA" presStyleCnt="0"/>
      <dgm:spPr/>
    </dgm:pt>
    <dgm:pt modelId="{B9B9909D-DB9B-4710-AB63-BCBCF79B460C}" type="pres">
      <dgm:prSet presAssocID="{D7E5D807-392F-4424-ABA8-8275B524DA62}" presName="space" presStyleCnt="0"/>
      <dgm:spPr/>
    </dgm:pt>
    <dgm:pt modelId="{7DD7CCF4-FCD1-49FC-A215-0FC4B83CDA2A}" type="pres">
      <dgm:prSet presAssocID="{502FD78E-C51A-4498-9F3B-8459D76B547B}" presName="compositeB" presStyleCnt="0"/>
      <dgm:spPr/>
    </dgm:pt>
    <dgm:pt modelId="{11BAA39B-3FA3-48AD-A94A-C3B3AEFE955B}" type="pres">
      <dgm:prSet presAssocID="{502FD78E-C51A-4498-9F3B-8459D76B547B}" presName="textB" presStyleLbl="revTx" presStyleIdx="5" presStyleCnt="7">
        <dgm:presLayoutVars>
          <dgm:bulletEnabled val="1"/>
        </dgm:presLayoutVars>
      </dgm:prSet>
      <dgm:spPr/>
    </dgm:pt>
    <dgm:pt modelId="{3D0FF3A2-F65B-4556-BBA4-810E11C44ADF}" type="pres">
      <dgm:prSet presAssocID="{502FD78E-C51A-4498-9F3B-8459D76B547B}" presName="circleB" presStyleLbl="node1" presStyleIdx="5" presStyleCnt="7"/>
      <dgm:spPr>
        <a:solidFill>
          <a:srgbClr val="002060"/>
        </a:solidFill>
        <a:ln>
          <a:noFill/>
        </a:ln>
      </dgm:spPr>
    </dgm:pt>
    <dgm:pt modelId="{544D4EA5-23AB-433F-AF46-E6D2A4060172}" type="pres">
      <dgm:prSet presAssocID="{502FD78E-C51A-4498-9F3B-8459D76B547B}" presName="spaceB" presStyleCnt="0"/>
      <dgm:spPr/>
    </dgm:pt>
    <dgm:pt modelId="{1F234FF4-2698-4D4F-B79F-9D3D0072BBBE}" type="pres">
      <dgm:prSet presAssocID="{2C3DE32C-C344-4043-AD69-D1F0715A93D8}" presName="space" presStyleCnt="0"/>
      <dgm:spPr/>
    </dgm:pt>
    <dgm:pt modelId="{A381EC06-7B15-4291-974E-9CD9CA8F2D90}" type="pres">
      <dgm:prSet presAssocID="{551B4059-BF03-40FF-B5B1-8988FEFEADE1}" presName="compositeA" presStyleCnt="0"/>
      <dgm:spPr/>
    </dgm:pt>
    <dgm:pt modelId="{8CB3D4C2-B690-4183-AF8B-68A86B84E293}" type="pres">
      <dgm:prSet presAssocID="{551B4059-BF03-40FF-B5B1-8988FEFEADE1}" presName="textA" presStyleLbl="revTx" presStyleIdx="6" presStyleCnt="7">
        <dgm:presLayoutVars>
          <dgm:bulletEnabled val="1"/>
        </dgm:presLayoutVars>
      </dgm:prSet>
      <dgm:spPr/>
    </dgm:pt>
    <dgm:pt modelId="{BF0BB3A2-AB70-467B-B732-F49568853686}" type="pres">
      <dgm:prSet presAssocID="{551B4059-BF03-40FF-B5B1-8988FEFEADE1}" presName="circleA" presStyleLbl="node1" presStyleIdx="6" presStyleCnt="7"/>
      <dgm:spPr>
        <a:solidFill>
          <a:srgbClr val="002060"/>
        </a:solidFill>
        <a:ln>
          <a:noFill/>
        </a:ln>
      </dgm:spPr>
    </dgm:pt>
    <dgm:pt modelId="{31412474-B20A-47E4-99D8-B6D9515DAAF2}" type="pres">
      <dgm:prSet presAssocID="{551B4059-BF03-40FF-B5B1-8988FEFEADE1}" presName="spaceA" presStyleCnt="0"/>
      <dgm:spPr/>
    </dgm:pt>
  </dgm:ptLst>
  <dgm:cxnLst>
    <dgm:cxn modelId="{7D986014-D148-446C-B7C9-85AB7FD2D8D4}" srcId="{3C067841-C53E-42D8-AE1C-97F412BAA186}" destId="{29370197-9D6E-454B-A5D7-1FDEB42ECE54}" srcOrd="3" destOrd="0" parTransId="{F2C36573-2D0E-4427-95E7-948969D6810E}" sibTransId="{8314F158-BD61-42A0-B831-38016420F203}"/>
    <dgm:cxn modelId="{624A3B2A-DC38-4CDE-8A2E-989D262A0F7B}" type="presOf" srcId="{87F23F7F-494C-4F9F-86B8-A24655E59ED2}" destId="{FA17D710-F1FC-4CF8-8E19-622C815AE3EA}" srcOrd="0" destOrd="0" presId="urn:microsoft.com/office/officeart/2005/8/layout/hProcess11"/>
    <dgm:cxn modelId="{85EA1236-8602-4BBC-AE8E-4185B024BCF1}" srcId="{3C067841-C53E-42D8-AE1C-97F412BAA186}" destId="{6BF572F5-570A-4C98-8593-DF4B417573EA}" srcOrd="0" destOrd="0" parTransId="{9681962E-B05A-4401-88E2-430904BAECC5}" sibTransId="{493139CB-9F1B-40EB-8A09-2CDCA3D943EA}"/>
    <dgm:cxn modelId="{7736815D-7145-48EC-9168-4E06B17CB2C4}" type="presOf" srcId="{29370197-9D6E-454B-A5D7-1FDEB42ECE54}" destId="{C3BD7201-E790-48EA-BAF8-8BD47040C04C}" srcOrd="0" destOrd="0" presId="urn:microsoft.com/office/officeart/2005/8/layout/hProcess11"/>
    <dgm:cxn modelId="{7E35DC44-11EF-4CD0-89CC-24525C7FB275}" srcId="{3C067841-C53E-42D8-AE1C-97F412BAA186}" destId="{551B4059-BF03-40FF-B5B1-8988FEFEADE1}" srcOrd="6" destOrd="0" parTransId="{1CF2AA97-4C62-40E7-B208-D412E515CA79}" sibTransId="{595C74E3-B864-4EA6-9278-58BEA0D3EF7C}"/>
    <dgm:cxn modelId="{82B4CD74-2A98-48AF-AC8E-AC43223E59F6}" type="presOf" srcId="{6BF572F5-570A-4C98-8593-DF4B417573EA}" destId="{46BCAD95-AB59-4FBD-B2BA-B523FFDF8745}" srcOrd="0" destOrd="0" presId="urn:microsoft.com/office/officeart/2005/8/layout/hProcess11"/>
    <dgm:cxn modelId="{198FF05A-9E4F-4D24-A54B-42C9AAB81C76}" srcId="{3C067841-C53E-42D8-AE1C-97F412BAA186}" destId="{502FD78E-C51A-4498-9F3B-8459D76B547B}" srcOrd="5" destOrd="0" parTransId="{999C22BF-ACE7-492E-A025-0A8747D3969C}" sibTransId="{2C3DE32C-C344-4043-AD69-D1F0715A93D8}"/>
    <dgm:cxn modelId="{D36B5D83-37CD-4DDE-A1ED-808BE2516B7E}" srcId="{3C067841-C53E-42D8-AE1C-97F412BAA186}" destId="{7BA2020F-C9B8-4447-A9C2-80EDFEFA3E66}" srcOrd="1" destOrd="0" parTransId="{401EAABA-6E40-47A9-950D-461226992115}" sibTransId="{2A3C86C2-579C-400D-99AC-F7BB5521E1F4}"/>
    <dgm:cxn modelId="{C0EE1D85-53E2-48EB-BB51-BEDE2E2F36DD}" type="presOf" srcId="{502FD78E-C51A-4498-9F3B-8459D76B547B}" destId="{11BAA39B-3FA3-48AD-A94A-C3B3AEFE955B}" srcOrd="0" destOrd="0" presId="urn:microsoft.com/office/officeart/2005/8/layout/hProcess11"/>
    <dgm:cxn modelId="{371D93A0-323F-4CE3-9DAB-E59EAFD7AC9D}" type="presOf" srcId="{623B505E-55DD-4874-9D8C-3C47581F9A52}" destId="{AED466F0-9C40-4810-9CDE-1B28A1CAE93D}" srcOrd="0" destOrd="0" presId="urn:microsoft.com/office/officeart/2005/8/layout/hProcess11"/>
    <dgm:cxn modelId="{E58B00AA-2C4D-4C1B-A9DF-DBE7E3872555}" type="presOf" srcId="{3C067841-C53E-42D8-AE1C-97F412BAA186}" destId="{D684B517-A4AE-4A1F-A0FC-D615FB863113}" srcOrd="0" destOrd="0" presId="urn:microsoft.com/office/officeart/2005/8/layout/hProcess11"/>
    <dgm:cxn modelId="{2B9C39AE-5BEC-47C4-8B4A-C51423035EA1}" type="presOf" srcId="{7BA2020F-C9B8-4447-A9C2-80EDFEFA3E66}" destId="{2101871D-F170-457B-82AC-295E1DF7ECD5}" srcOrd="0" destOrd="0" presId="urn:microsoft.com/office/officeart/2005/8/layout/hProcess11"/>
    <dgm:cxn modelId="{840631CE-542B-4ECC-BF22-09F8595EFC47}" srcId="{3C067841-C53E-42D8-AE1C-97F412BAA186}" destId="{623B505E-55DD-4874-9D8C-3C47581F9A52}" srcOrd="2" destOrd="0" parTransId="{24E96A53-2B39-44AD-9E6E-6774438BA19D}" sibTransId="{7B46EFC5-F64A-4763-A76C-CEEE916B9592}"/>
    <dgm:cxn modelId="{654F1CE9-2FF8-434F-B0D2-574E8016EF61}" srcId="{3C067841-C53E-42D8-AE1C-97F412BAA186}" destId="{87F23F7F-494C-4F9F-86B8-A24655E59ED2}" srcOrd="4" destOrd="0" parTransId="{787838BD-71F3-405B-82A4-BA20F9607CD0}" sibTransId="{D7E5D807-392F-4424-ABA8-8275B524DA62}"/>
    <dgm:cxn modelId="{A3AB1CF8-DD1A-48E0-A56B-0F3C5ECCAF2F}" type="presOf" srcId="{551B4059-BF03-40FF-B5B1-8988FEFEADE1}" destId="{8CB3D4C2-B690-4183-AF8B-68A86B84E293}" srcOrd="0" destOrd="0" presId="urn:microsoft.com/office/officeart/2005/8/layout/hProcess11"/>
    <dgm:cxn modelId="{358B5988-5EE1-4556-A049-7AA72E380EAD}" type="presParOf" srcId="{D684B517-A4AE-4A1F-A0FC-D615FB863113}" destId="{03FA319D-CE43-4F45-8E81-A8CAD69C4ACD}" srcOrd="0" destOrd="0" presId="urn:microsoft.com/office/officeart/2005/8/layout/hProcess11"/>
    <dgm:cxn modelId="{91F5646B-B802-4591-A654-ADC11B1175D7}" type="presParOf" srcId="{D684B517-A4AE-4A1F-A0FC-D615FB863113}" destId="{386AE908-5671-4CA2-82D0-D8B48F04F0B6}" srcOrd="1" destOrd="0" presId="urn:microsoft.com/office/officeart/2005/8/layout/hProcess11"/>
    <dgm:cxn modelId="{5CF7B812-F291-4E4F-8EE7-482AC1AE294C}" type="presParOf" srcId="{386AE908-5671-4CA2-82D0-D8B48F04F0B6}" destId="{4CE71724-04D7-48FD-9D3F-CC5A92317955}" srcOrd="0" destOrd="0" presId="urn:microsoft.com/office/officeart/2005/8/layout/hProcess11"/>
    <dgm:cxn modelId="{9CB75C83-430B-4F26-B0A6-BE6B4A60267E}" type="presParOf" srcId="{4CE71724-04D7-48FD-9D3F-CC5A92317955}" destId="{46BCAD95-AB59-4FBD-B2BA-B523FFDF8745}" srcOrd="0" destOrd="0" presId="urn:microsoft.com/office/officeart/2005/8/layout/hProcess11"/>
    <dgm:cxn modelId="{DC1E09EB-5ED9-47C2-A1F7-84F28483A144}" type="presParOf" srcId="{4CE71724-04D7-48FD-9D3F-CC5A92317955}" destId="{497ECC54-4DA4-409F-93B2-BBC78B7F0D41}" srcOrd="1" destOrd="0" presId="urn:microsoft.com/office/officeart/2005/8/layout/hProcess11"/>
    <dgm:cxn modelId="{B4B6A0AE-D8F0-46B6-9972-E92B58FFC089}" type="presParOf" srcId="{4CE71724-04D7-48FD-9D3F-CC5A92317955}" destId="{6D392F83-3549-4ACF-A31F-F8E00AABD8F7}" srcOrd="2" destOrd="0" presId="urn:microsoft.com/office/officeart/2005/8/layout/hProcess11"/>
    <dgm:cxn modelId="{9E3FFCC4-8137-454F-B118-B14BDCF67951}" type="presParOf" srcId="{386AE908-5671-4CA2-82D0-D8B48F04F0B6}" destId="{1F99B279-F700-4B2B-B4C8-6F6AA9DBF1F1}" srcOrd="1" destOrd="0" presId="urn:microsoft.com/office/officeart/2005/8/layout/hProcess11"/>
    <dgm:cxn modelId="{46684935-97B4-4E70-90B9-EA8A8F193646}" type="presParOf" srcId="{386AE908-5671-4CA2-82D0-D8B48F04F0B6}" destId="{719A8EC0-4E3D-43DB-BACD-9B1729D15996}" srcOrd="2" destOrd="0" presId="urn:microsoft.com/office/officeart/2005/8/layout/hProcess11"/>
    <dgm:cxn modelId="{DC31907F-B699-4347-AA1A-7B50469DAC1F}" type="presParOf" srcId="{719A8EC0-4E3D-43DB-BACD-9B1729D15996}" destId="{2101871D-F170-457B-82AC-295E1DF7ECD5}" srcOrd="0" destOrd="0" presId="urn:microsoft.com/office/officeart/2005/8/layout/hProcess11"/>
    <dgm:cxn modelId="{23FE6205-E035-43B1-AD34-A29217C89D29}" type="presParOf" srcId="{719A8EC0-4E3D-43DB-BACD-9B1729D15996}" destId="{B748C109-F468-4BD5-A9F8-7CA78C50DFD6}" srcOrd="1" destOrd="0" presId="urn:microsoft.com/office/officeart/2005/8/layout/hProcess11"/>
    <dgm:cxn modelId="{B128B7BA-14F0-4373-895C-E02972B3439A}" type="presParOf" srcId="{719A8EC0-4E3D-43DB-BACD-9B1729D15996}" destId="{D1376AB5-0EB5-4671-AEC5-1DEA01143AB9}" srcOrd="2" destOrd="0" presId="urn:microsoft.com/office/officeart/2005/8/layout/hProcess11"/>
    <dgm:cxn modelId="{BD2B44E5-85B0-4BA4-81B5-4494D22A5BA2}" type="presParOf" srcId="{386AE908-5671-4CA2-82D0-D8B48F04F0B6}" destId="{5E0E85A7-B353-4920-8ED7-48FE9969D598}" srcOrd="3" destOrd="0" presId="urn:microsoft.com/office/officeart/2005/8/layout/hProcess11"/>
    <dgm:cxn modelId="{806B2559-3197-400A-A2AA-396771CFA8B1}" type="presParOf" srcId="{386AE908-5671-4CA2-82D0-D8B48F04F0B6}" destId="{0B2D52DD-ADC2-4502-8069-A2FB17145EAF}" srcOrd="4" destOrd="0" presId="urn:microsoft.com/office/officeart/2005/8/layout/hProcess11"/>
    <dgm:cxn modelId="{764D3B07-04BD-4D86-B0C5-5120B44E50A0}" type="presParOf" srcId="{0B2D52DD-ADC2-4502-8069-A2FB17145EAF}" destId="{AED466F0-9C40-4810-9CDE-1B28A1CAE93D}" srcOrd="0" destOrd="0" presId="urn:microsoft.com/office/officeart/2005/8/layout/hProcess11"/>
    <dgm:cxn modelId="{D41E0515-4E08-442D-B12D-AB738F718FA6}" type="presParOf" srcId="{0B2D52DD-ADC2-4502-8069-A2FB17145EAF}" destId="{B2D66A35-5AD3-4335-8927-5209B3DDD7B0}" srcOrd="1" destOrd="0" presId="urn:microsoft.com/office/officeart/2005/8/layout/hProcess11"/>
    <dgm:cxn modelId="{6B1DB09F-8F87-4796-897E-955B6C981057}" type="presParOf" srcId="{0B2D52DD-ADC2-4502-8069-A2FB17145EAF}" destId="{4D98F720-6DDA-4939-A3AC-4180843D5F13}" srcOrd="2" destOrd="0" presId="urn:microsoft.com/office/officeart/2005/8/layout/hProcess11"/>
    <dgm:cxn modelId="{8928A856-7EA1-4E16-B368-ACFE74934A47}" type="presParOf" srcId="{386AE908-5671-4CA2-82D0-D8B48F04F0B6}" destId="{18F3924A-0C33-4269-9696-FB64B406096F}" srcOrd="5" destOrd="0" presId="urn:microsoft.com/office/officeart/2005/8/layout/hProcess11"/>
    <dgm:cxn modelId="{B86DB965-7602-4190-8420-302AB83CDB6C}" type="presParOf" srcId="{386AE908-5671-4CA2-82D0-D8B48F04F0B6}" destId="{147A74FE-8A48-4BFC-8D19-6D053C341FD2}" srcOrd="6" destOrd="0" presId="urn:microsoft.com/office/officeart/2005/8/layout/hProcess11"/>
    <dgm:cxn modelId="{2ADBC7AB-7839-47EA-BDB0-11314F59066E}" type="presParOf" srcId="{147A74FE-8A48-4BFC-8D19-6D053C341FD2}" destId="{C3BD7201-E790-48EA-BAF8-8BD47040C04C}" srcOrd="0" destOrd="0" presId="urn:microsoft.com/office/officeart/2005/8/layout/hProcess11"/>
    <dgm:cxn modelId="{3B894129-21AF-4B0A-9D14-05AA4C8C1141}" type="presParOf" srcId="{147A74FE-8A48-4BFC-8D19-6D053C341FD2}" destId="{07B97168-7097-4942-87B2-343D54750628}" srcOrd="1" destOrd="0" presId="urn:microsoft.com/office/officeart/2005/8/layout/hProcess11"/>
    <dgm:cxn modelId="{5F697458-9095-463A-88E9-4ED25AD34889}" type="presParOf" srcId="{147A74FE-8A48-4BFC-8D19-6D053C341FD2}" destId="{20D4CD62-FA15-4ED2-B034-FA7C0077C563}" srcOrd="2" destOrd="0" presId="urn:microsoft.com/office/officeart/2005/8/layout/hProcess11"/>
    <dgm:cxn modelId="{4BE5F283-D42D-4198-8752-4F39A7CAA3AF}" type="presParOf" srcId="{386AE908-5671-4CA2-82D0-D8B48F04F0B6}" destId="{BD0D12C2-2529-4A80-9DED-779DD70EF53F}" srcOrd="7" destOrd="0" presId="urn:microsoft.com/office/officeart/2005/8/layout/hProcess11"/>
    <dgm:cxn modelId="{2D403BEB-D1FE-46E6-82A2-E719A5D4A4C2}" type="presParOf" srcId="{386AE908-5671-4CA2-82D0-D8B48F04F0B6}" destId="{43595B3B-538C-446B-95E8-9F24BFE8021A}" srcOrd="8" destOrd="0" presId="urn:microsoft.com/office/officeart/2005/8/layout/hProcess11"/>
    <dgm:cxn modelId="{5225358B-ADF7-497C-BFDC-56E9E40E1BEE}" type="presParOf" srcId="{43595B3B-538C-446B-95E8-9F24BFE8021A}" destId="{FA17D710-F1FC-4CF8-8E19-622C815AE3EA}" srcOrd="0" destOrd="0" presId="urn:microsoft.com/office/officeart/2005/8/layout/hProcess11"/>
    <dgm:cxn modelId="{F0067045-FD00-43E8-A470-DB5CE06F5C45}" type="presParOf" srcId="{43595B3B-538C-446B-95E8-9F24BFE8021A}" destId="{D5981919-F90F-4185-87D9-A59441F3121E}" srcOrd="1" destOrd="0" presId="urn:microsoft.com/office/officeart/2005/8/layout/hProcess11"/>
    <dgm:cxn modelId="{623B9D61-5E6B-4E80-9DA6-70CE61B68B61}" type="presParOf" srcId="{43595B3B-538C-446B-95E8-9F24BFE8021A}" destId="{940D63D8-81C0-4FAB-8DEA-E0348F4205C8}" srcOrd="2" destOrd="0" presId="urn:microsoft.com/office/officeart/2005/8/layout/hProcess11"/>
    <dgm:cxn modelId="{8635192B-33C4-4D23-959E-44D2C12036CB}" type="presParOf" srcId="{386AE908-5671-4CA2-82D0-D8B48F04F0B6}" destId="{B9B9909D-DB9B-4710-AB63-BCBCF79B460C}" srcOrd="9" destOrd="0" presId="urn:microsoft.com/office/officeart/2005/8/layout/hProcess11"/>
    <dgm:cxn modelId="{CE6B9E46-AC43-4645-B3E2-B1FCB6CC2E39}" type="presParOf" srcId="{386AE908-5671-4CA2-82D0-D8B48F04F0B6}" destId="{7DD7CCF4-FCD1-49FC-A215-0FC4B83CDA2A}" srcOrd="10" destOrd="0" presId="urn:microsoft.com/office/officeart/2005/8/layout/hProcess11"/>
    <dgm:cxn modelId="{66EDDF39-9F8E-41E0-B042-689E334639E8}" type="presParOf" srcId="{7DD7CCF4-FCD1-49FC-A215-0FC4B83CDA2A}" destId="{11BAA39B-3FA3-48AD-A94A-C3B3AEFE955B}" srcOrd="0" destOrd="0" presId="urn:microsoft.com/office/officeart/2005/8/layout/hProcess11"/>
    <dgm:cxn modelId="{596C9C80-9F72-4117-94F2-0903FB2FDEF5}" type="presParOf" srcId="{7DD7CCF4-FCD1-49FC-A215-0FC4B83CDA2A}" destId="{3D0FF3A2-F65B-4556-BBA4-810E11C44ADF}" srcOrd="1" destOrd="0" presId="urn:microsoft.com/office/officeart/2005/8/layout/hProcess11"/>
    <dgm:cxn modelId="{826F5596-D444-4E82-9EDC-D87D2B981A4C}" type="presParOf" srcId="{7DD7CCF4-FCD1-49FC-A215-0FC4B83CDA2A}" destId="{544D4EA5-23AB-433F-AF46-E6D2A4060172}" srcOrd="2" destOrd="0" presId="urn:microsoft.com/office/officeart/2005/8/layout/hProcess11"/>
    <dgm:cxn modelId="{CA55C242-A301-48FE-8A92-E020629C2FB0}" type="presParOf" srcId="{386AE908-5671-4CA2-82D0-D8B48F04F0B6}" destId="{1F234FF4-2698-4D4F-B79F-9D3D0072BBBE}" srcOrd="11" destOrd="0" presId="urn:microsoft.com/office/officeart/2005/8/layout/hProcess11"/>
    <dgm:cxn modelId="{4EC5690F-6BB9-4BCA-932D-35D242683914}" type="presParOf" srcId="{386AE908-5671-4CA2-82D0-D8B48F04F0B6}" destId="{A381EC06-7B15-4291-974E-9CD9CA8F2D90}" srcOrd="12" destOrd="0" presId="urn:microsoft.com/office/officeart/2005/8/layout/hProcess11"/>
    <dgm:cxn modelId="{23A48335-C624-4D59-B728-8ED94CB48E97}" type="presParOf" srcId="{A381EC06-7B15-4291-974E-9CD9CA8F2D90}" destId="{8CB3D4C2-B690-4183-AF8B-68A86B84E293}" srcOrd="0" destOrd="0" presId="urn:microsoft.com/office/officeart/2005/8/layout/hProcess11"/>
    <dgm:cxn modelId="{1392E384-735C-47D5-B608-37387056B744}" type="presParOf" srcId="{A381EC06-7B15-4291-974E-9CD9CA8F2D90}" destId="{BF0BB3A2-AB70-467B-B732-F49568853686}" srcOrd="1" destOrd="0" presId="urn:microsoft.com/office/officeart/2005/8/layout/hProcess11"/>
    <dgm:cxn modelId="{42852FDE-CB60-4C65-B4DE-92CC01E323E7}" type="presParOf" srcId="{A381EC06-7B15-4291-974E-9CD9CA8F2D90}" destId="{31412474-B20A-47E4-99D8-B6D9515DAAF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C83BC7-104A-4FD9-BE99-F265BF1832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BF086A4A-FDC2-413D-9F07-C95729B1E70A}">
      <dgm:prSet/>
      <dgm:spPr/>
      <dgm:t>
        <a:bodyPr/>
        <a:lstStyle/>
        <a:p>
          <a:r>
            <a:rPr lang="en-US" b="0" i="0" baseline="0" dirty="0"/>
            <a:t>Start as </a:t>
          </a:r>
          <a:r>
            <a:rPr lang="en-US" b="1" i="0" baseline="0" dirty="0"/>
            <a:t>early</a:t>
          </a:r>
          <a:r>
            <a:rPr lang="en-US" b="0" i="0" baseline="0" dirty="0"/>
            <a:t> as possible and add performance tests in your </a:t>
          </a:r>
          <a:r>
            <a:rPr lang="en-US" b="1" i="0" baseline="0" dirty="0"/>
            <a:t>CI/CD </a:t>
          </a:r>
          <a:r>
            <a:rPr lang="en-US" b="0" i="0" baseline="0" dirty="0"/>
            <a:t>process</a:t>
          </a:r>
          <a:endParaRPr lang="en-US" dirty="0"/>
        </a:p>
      </dgm:t>
    </dgm:pt>
    <dgm:pt modelId="{E8F02B01-E9ED-4689-AEDF-9BBCF06D5A11}" type="parTrans" cxnId="{3EEFF972-49D7-401E-9EA3-E7E05D2037A0}">
      <dgm:prSet/>
      <dgm:spPr/>
      <dgm:t>
        <a:bodyPr/>
        <a:lstStyle/>
        <a:p>
          <a:endParaRPr lang="en-US"/>
        </a:p>
      </dgm:t>
    </dgm:pt>
    <dgm:pt modelId="{97A8155E-D0FF-4F95-AA0D-34E5A75A1354}" type="sibTrans" cxnId="{3EEFF972-49D7-401E-9EA3-E7E05D2037A0}">
      <dgm:prSet/>
      <dgm:spPr/>
      <dgm:t>
        <a:bodyPr/>
        <a:lstStyle/>
        <a:p>
          <a:endParaRPr lang="en-US"/>
        </a:p>
      </dgm:t>
    </dgm:pt>
    <dgm:pt modelId="{20962616-BFF5-4A3C-A25E-CFD8D3339371}">
      <dgm:prSet/>
      <dgm:spPr/>
      <dgm:t>
        <a:bodyPr/>
        <a:lstStyle/>
        <a:p>
          <a:r>
            <a:rPr lang="en-US" b="0" i="0" baseline="0"/>
            <a:t>Use as few </a:t>
          </a:r>
          <a:r>
            <a:rPr lang="en-US" b="1" i="0" baseline="0"/>
            <a:t>assertions</a:t>
          </a:r>
          <a:r>
            <a:rPr lang="en-US" b="0" i="0" baseline="0"/>
            <a:t> as possible.</a:t>
          </a:r>
          <a:endParaRPr lang="en-US"/>
        </a:p>
      </dgm:t>
    </dgm:pt>
    <dgm:pt modelId="{C1CA258F-6070-4F0D-9531-97FE664D0F21}" type="parTrans" cxnId="{9505E80C-0F64-496A-B87A-DEFEA046522D}">
      <dgm:prSet/>
      <dgm:spPr/>
      <dgm:t>
        <a:bodyPr/>
        <a:lstStyle/>
        <a:p>
          <a:endParaRPr lang="en-US"/>
        </a:p>
      </dgm:t>
    </dgm:pt>
    <dgm:pt modelId="{B089E7F5-8A78-4E78-BA37-5228F7BB0817}" type="sibTrans" cxnId="{9505E80C-0F64-496A-B87A-DEFEA046522D}">
      <dgm:prSet/>
      <dgm:spPr/>
      <dgm:t>
        <a:bodyPr/>
        <a:lstStyle/>
        <a:p>
          <a:endParaRPr lang="en-US"/>
        </a:p>
      </dgm:t>
    </dgm:pt>
    <dgm:pt modelId="{EC7B4A63-A817-4C9E-A846-5478394AD25D}">
      <dgm:prSet/>
      <dgm:spPr/>
      <dgm:t>
        <a:bodyPr/>
        <a:lstStyle/>
        <a:p>
          <a:r>
            <a:rPr lang="en-US" b="0" i="0" baseline="0"/>
            <a:t>Use </a:t>
          </a:r>
          <a:r>
            <a:rPr lang="en-US" b="1" i="0" baseline="0"/>
            <a:t>naming conventions </a:t>
          </a:r>
          <a:r>
            <a:rPr lang="en-US" b="0" i="0" baseline="0"/>
            <a:t>always for all elements.</a:t>
          </a:r>
          <a:endParaRPr lang="en-US"/>
        </a:p>
      </dgm:t>
    </dgm:pt>
    <dgm:pt modelId="{05086BB4-8FE1-438C-81DA-1FE51AAF3E59}" type="parTrans" cxnId="{17664C17-A50F-4498-B202-C25FD15790E1}">
      <dgm:prSet/>
      <dgm:spPr/>
      <dgm:t>
        <a:bodyPr/>
        <a:lstStyle/>
        <a:p>
          <a:endParaRPr lang="en-US"/>
        </a:p>
      </dgm:t>
    </dgm:pt>
    <dgm:pt modelId="{F65B1B01-7AE9-4325-B864-3FF9E867F2E5}" type="sibTrans" cxnId="{17664C17-A50F-4498-B202-C25FD15790E1}">
      <dgm:prSet/>
      <dgm:spPr/>
      <dgm:t>
        <a:bodyPr/>
        <a:lstStyle/>
        <a:p>
          <a:endParaRPr lang="en-US"/>
        </a:p>
      </dgm:t>
    </dgm:pt>
    <dgm:pt modelId="{88AEB0A6-31E1-43F5-9273-6D28E82FE049}">
      <dgm:prSet/>
      <dgm:spPr/>
      <dgm:t>
        <a:bodyPr/>
        <a:lstStyle/>
        <a:p>
          <a:r>
            <a:rPr lang="en-US" b="0" i="0" baseline="0"/>
            <a:t>Monitor server(s) </a:t>
          </a:r>
          <a:r>
            <a:rPr lang="en-US" b="1" i="0" baseline="0"/>
            <a:t>logs</a:t>
          </a:r>
          <a:r>
            <a:rPr lang="en-US" b="0" i="0" baseline="0"/>
            <a:t> during performance.</a:t>
          </a:r>
          <a:endParaRPr lang="en-US"/>
        </a:p>
      </dgm:t>
    </dgm:pt>
    <dgm:pt modelId="{F9AE5F09-0740-41A9-8878-0CAF1B19FBF9}" type="parTrans" cxnId="{F83C2589-3F7D-4659-86A6-472F3D70D4FF}">
      <dgm:prSet/>
      <dgm:spPr/>
      <dgm:t>
        <a:bodyPr/>
        <a:lstStyle/>
        <a:p>
          <a:endParaRPr lang="en-US"/>
        </a:p>
      </dgm:t>
    </dgm:pt>
    <dgm:pt modelId="{FB4BAC4D-7868-465F-B71C-05B33C25B46B}" type="sibTrans" cxnId="{F83C2589-3F7D-4659-86A6-472F3D70D4FF}">
      <dgm:prSet/>
      <dgm:spPr/>
      <dgm:t>
        <a:bodyPr/>
        <a:lstStyle/>
        <a:p>
          <a:endParaRPr lang="en-US"/>
        </a:p>
      </dgm:t>
    </dgm:pt>
    <dgm:pt modelId="{529EF142-1B6E-4BBF-A2F3-C8E0AC45A705}">
      <dgm:prSet/>
      <dgm:spPr/>
      <dgm:t>
        <a:bodyPr/>
        <a:lstStyle/>
        <a:p>
          <a:r>
            <a:rPr lang="en-US" b="0" i="0" baseline="0"/>
            <a:t>Add </a:t>
          </a:r>
          <a:r>
            <a:rPr lang="en-US" b="1" i="0" baseline="0"/>
            <a:t>think time </a:t>
          </a:r>
          <a:r>
            <a:rPr lang="en-US" b="0" i="0" baseline="0"/>
            <a:t>to make the tests as realistic as possible.</a:t>
          </a:r>
          <a:endParaRPr lang="en-US"/>
        </a:p>
      </dgm:t>
    </dgm:pt>
    <dgm:pt modelId="{21885F87-9A11-4482-A3DC-908D47E8AC23}" type="parTrans" cxnId="{90616B0A-5AED-44CD-91F7-5279CFAB3D6E}">
      <dgm:prSet/>
      <dgm:spPr/>
      <dgm:t>
        <a:bodyPr/>
        <a:lstStyle/>
        <a:p>
          <a:endParaRPr lang="en-US"/>
        </a:p>
      </dgm:t>
    </dgm:pt>
    <dgm:pt modelId="{117D6D56-9F0F-4CF8-9CB9-C27B859374D9}" type="sibTrans" cxnId="{90616B0A-5AED-44CD-91F7-5279CFAB3D6E}">
      <dgm:prSet/>
      <dgm:spPr/>
      <dgm:t>
        <a:bodyPr/>
        <a:lstStyle/>
        <a:p>
          <a:endParaRPr lang="en-US"/>
        </a:p>
      </dgm:t>
    </dgm:pt>
    <dgm:pt modelId="{CEC6C36D-6D32-40C6-BA66-823652F47AD5}" type="pres">
      <dgm:prSet presAssocID="{42C83BC7-104A-4FD9-BE99-F265BF183228}" presName="Name0" presStyleCnt="0">
        <dgm:presLayoutVars>
          <dgm:chMax val="7"/>
          <dgm:chPref val="7"/>
          <dgm:dir/>
        </dgm:presLayoutVars>
      </dgm:prSet>
      <dgm:spPr/>
    </dgm:pt>
    <dgm:pt modelId="{31AB3E6E-2511-4C3A-815A-EBE8D8F0A1BC}" type="pres">
      <dgm:prSet presAssocID="{42C83BC7-104A-4FD9-BE99-F265BF183228}" presName="Name1" presStyleCnt="0"/>
      <dgm:spPr/>
    </dgm:pt>
    <dgm:pt modelId="{214B959C-FA49-40E9-82F2-EA1372961F3C}" type="pres">
      <dgm:prSet presAssocID="{42C83BC7-104A-4FD9-BE99-F265BF183228}" presName="cycle" presStyleCnt="0"/>
      <dgm:spPr/>
    </dgm:pt>
    <dgm:pt modelId="{9709AD0A-7DF9-48DB-AFDC-E6DD5144C264}" type="pres">
      <dgm:prSet presAssocID="{42C83BC7-104A-4FD9-BE99-F265BF183228}" presName="srcNode" presStyleLbl="node1" presStyleIdx="0" presStyleCnt="5"/>
      <dgm:spPr/>
    </dgm:pt>
    <dgm:pt modelId="{F6D250FC-9382-4F90-8BE1-FF58D1AC3226}" type="pres">
      <dgm:prSet presAssocID="{42C83BC7-104A-4FD9-BE99-F265BF183228}" presName="conn" presStyleLbl="parChTrans1D2" presStyleIdx="0" presStyleCnt="1"/>
      <dgm:spPr/>
    </dgm:pt>
    <dgm:pt modelId="{5D7CD4C8-7D8A-4C8E-A87F-CE58F01C61D4}" type="pres">
      <dgm:prSet presAssocID="{42C83BC7-104A-4FD9-BE99-F265BF183228}" presName="extraNode" presStyleLbl="node1" presStyleIdx="0" presStyleCnt="5"/>
      <dgm:spPr/>
    </dgm:pt>
    <dgm:pt modelId="{4B3B47E2-2C36-4319-BCB7-DDD58A3C619C}" type="pres">
      <dgm:prSet presAssocID="{42C83BC7-104A-4FD9-BE99-F265BF183228}" presName="dstNode" presStyleLbl="node1" presStyleIdx="0" presStyleCnt="5"/>
      <dgm:spPr/>
    </dgm:pt>
    <dgm:pt modelId="{E5CFF78F-9904-4A29-B990-AC8548912547}" type="pres">
      <dgm:prSet presAssocID="{BF086A4A-FDC2-413D-9F07-C95729B1E70A}" presName="text_1" presStyleLbl="node1" presStyleIdx="0" presStyleCnt="5">
        <dgm:presLayoutVars>
          <dgm:bulletEnabled val="1"/>
        </dgm:presLayoutVars>
      </dgm:prSet>
      <dgm:spPr/>
    </dgm:pt>
    <dgm:pt modelId="{42C45079-8389-4B2D-8A27-3A90CB3E87D3}" type="pres">
      <dgm:prSet presAssocID="{BF086A4A-FDC2-413D-9F07-C95729B1E70A}" presName="accent_1" presStyleCnt="0"/>
      <dgm:spPr/>
    </dgm:pt>
    <dgm:pt modelId="{EFED60EF-78DC-4917-BE93-AAAF2308839D}" type="pres">
      <dgm:prSet presAssocID="{BF086A4A-FDC2-413D-9F07-C95729B1E70A}" presName="accentRepeatNode" presStyleLbl="solidFgAcc1" presStyleIdx="0" presStyleCnt="5"/>
      <dgm:spPr/>
    </dgm:pt>
    <dgm:pt modelId="{F8889418-1810-4B07-BA5B-E75C0161F3E8}" type="pres">
      <dgm:prSet presAssocID="{529EF142-1B6E-4BBF-A2F3-C8E0AC45A705}" presName="text_2" presStyleLbl="node1" presStyleIdx="1" presStyleCnt="5">
        <dgm:presLayoutVars>
          <dgm:bulletEnabled val="1"/>
        </dgm:presLayoutVars>
      </dgm:prSet>
      <dgm:spPr/>
    </dgm:pt>
    <dgm:pt modelId="{5823F8DD-5939-4DBE-9A4F-3B01AF7143C7}" type="pres">
      <dgm:prSet presAssocID="{529EF142-1B6E-4BBF-A2F3-C8E0AC45A705}" presName="accent_2" presStyleCnt="0"/>
      <dgm:spPr/>
    </dgm:pt>
    <dgm:pt modelId="{A0673BCB-F875-4964-8C12-FFA5F74DCA2E}" type="pres">
      <dgm:prSet presAssocID="{529EF142-1B6E-4BBF-A2F3-C8E0AC45A705}" presName="accentRepeatNode" presStyleLbl="solidFgAcc1" presStyleIdx="1" presStyleCnt="5"/>
      <dgm:spPr/>
    </dgm:pt>
    <dgm:pt modelId="{A09ED996-52FB-4182-8495-AF76488FD0FB}" type="pres">
      <dgm:prSet presAssocID="{20962616-BFF5-4A3C-A25E-CFD8D3339371}" presName="text_3" presStyleLbl="node1" presStyleIdx="2" presStyleCnt="5">
        <dgm:presLayoutVars>
          <dgm:bulletEnabled val="1"/>
        </dgm:presLayoutVars>
      </dgm:prSet>
      <dgm:spPr/>
    </dgm:pt>
    <dgm:pt modelId="{76AC370E-CAF8-4824-9E62-C0E9F9E9947C}" type="pres">
      <dgm:prSet presAssocID="{20962616-BFF5-4A3C-A25E-CFD8D3339371}" presName="accent_3" presStyleCnt="0"/>
      <dgm:spPr/>
    </dgm:pt>
    <dgm:pt modelId="{D224DBF4-363E-4DA5-936D-64A28E89471E}" type="pres">
      <dgm:prSet presAssocID="{20962616-BFF5-4A3C-A25E-CFD8D3339371}" presName="accentRepeatNode" presStyleLbl="solidFgAcc1" presStyleIdx="2" presStyleCnt="5" custLinFactNeighborX="-2742" custLinFactNeighborY="-282"/>
      <dgm:spPr/>
    </dgm:pt>
    <dgm:pt modelId="{BCCC929F-509D-4527-B4A6-94F3988A8B9A}" type="pres">
      <dgm:prSet presAssocID="{EC7B4A63-A817-4C9E-A846-5478394AD25D}" presName="text_4" presStyleLbl="node1" presStyleIdx="3" presStyleCnt="5">
        <dgm:presLayoutVars>
          <dgm:bulletEnabled val="1"/>
        </dgm:presLayoutVars>
      </dgm:prSet>
      <dgm:spPr/>
    </dgm:pt>
    <dgm:pt modelId="{2598B521-E2C2-4EDB-94A6-20FB39843829}" type="pres">
      <dgm:prSet presAssocID="{EC7B4A63-A817-4C9E-A846-5478394AD25D}" presName="accent_4" presStyleCnt="0"/>
      <dgm:spPr/>
    </dgm:pt>
    <dgm:pt modelId="{DEEFC242-62D2-4836-B883-DBB04F1DE184}" type="pres">
      <dgm:prSet presAssocID="{EC7B4A63-A817-4C9E-A846-5478394AD25D}" presName="accentRepeatNode" presStyleLbl="solidFgAcc1" presStyleIdx="3" presStyleCnt="5"/>
      <dgm:spPr/>
    </dgm:pt>
    <dgm:pt modelId="{8E0A3057-F783-4B34-BE6E-FE418310F2F5}" type="pres">
      <dgm:prSet presAssocID="{88AEB0A6-31E1-43F5-9273-6D28E82FE049}" presName="text_5" presStyleLbl="node1" presStyleIdx="4" presStyleCnt="5">
        <dgm:presLayoutVars>
          <dgm:bulletEnabled val="1"/>
        </dgm:presLayoutVars>
      </dgm:prSet>
      <dgm:spPr/>
    </dgm:pt>
    <dgm:pt modelId="{931AFBD8-093C-4BB1-9FDD-3A8D76F610C8}" type="pres">
      <dgm:prSet presAssocID="{88AEB0A6-31E1-43F5-9273-6D28E82FE049}" presName="accent_5" presStyleCnt="0"/>
      <dgm:spPr/>
    </dgm:pt>
    <dgm:pt modelId="{89FEE16E-5D6B-477C-A4CF-591E67DC19D2}" type="pres">
      <dgm:prSet presAssocID="{88AEB0A6-31E1-43F5-9273-6D28E82FE049}" presName="accentRepeatNode" presStyleLbl="solidFgAcc1" presStyleIdx="4" presStyleCnt="5"/>
      <dgm:spPr/>
    </dgm:pt>
  </dgm:ptLst>
  <dgm:cxnLst>
    <dgm:cxn modelId="{90616B0A-5AED-44CD-91F7-5279CFAB3D6E}" srcId="{42C83BC7-104A-4FD9-BE99-F265BF183228}" destId="{529EF142-1B6E-4BBF-A2F3-C8E0AC45A705}" srcOrd="1" destOrd="0" parTransId="{21885F87-9A11-4482-A3DC-908D47E8AC23}" sibTransId="{117D6D56-9F0F-4CF8-9CB9-C27B859374D9}"/>
    <dgm:cxn modelId="{9505E80C-0F64-496A-B87A-DEFEA046522D}" srcId="{42C83BC7-104A-4FD9-BE99-F265BF183228}" destId="{20962616-BFF5-4A3C-A25E-CFD8D3339371}" srcOrd="2" destOrd="0" parTransId="{C1CA258F-6070-4F0D-9531-97FE664D0F21}" sibTransId="{B089E7F5-8A78-4E78-BA37-5228F7BB0817}"/>
    <dgm:cxn modelId="{17664C17-A50F-4498-B202-C25FD15790E1}" srcId="{42C83BC7-104A-4FD9-BE99-F265BF183228}" destId="{EC7B4A63-A817-4C9E-A846-5478394AD25D}" srcOrd="3" destOrd="0" parTransId="{05086BB4-8FE1-438C-81DA-1FE51AAF3E59}" sibTransId="{F65B1B01-7AE9-4325-B864-3FF9E867F2E5}"/>
    <dgm:cxn modelId="{8D0DE419-D6C1-4F56-BFE4-7E23C6B5D3E4}" type="presOf" srcId="{42C83BC7-104A-4FD9-BE99-F265BF183228}" destId="{CEC6C36D-6D32-40C6-BA66-823652F47AD5}" srcOrd="0" destOrd="0" presId="urn:microsoft.com/office/officeart/2008/layout/VerticalCurvedList"/>
    <dgm:cxn modelId="{D0A3A55C-6AAE-4BC5-8865-CD2D54DAA2F8}" type="presOf" srcId="{20962616-BFF5-4A3C-A25E-CFD8D3339371}" destId="{A09ED996-52FB-4182-8495-AF76488FD0FB}" srcOrd="0" destOrd="0" presId="urn:microsoft.com/office/officeart/2008/layout/VerticalCurvedList"/>
    <dgm:cxn modelId="{C2909D47-BAFF-436D-B0C3-CEA0CCB0E144}" type="presOf" srcId="{EC7B4A63-A817-4C9E-A846-5478394AD25D}" destId="{BCCC929F-509D-4527-B4A6-94F3988A8B9A}" srcOrd="0" destOrd="0" presId="urn:microsoft.com/office/officeart/2008/layout/VerticalCurvedList"/>
    <dgm:cxn modelId="{3EEFF972-49D7-401E-9EA3-E7E05D2037A0}" srcId="{42C83BC7-104A-4FD9-BE99-F265BF183228}" destId="{BF086A4A-FDC2-413D-9F07-C95729B1E70A}" srcOrd="0" destOrd="0" parTransId="{E8F02B01-E9ED-4689-AEDF-9BBCF06D5A11}" sibTransId="{97A8155E-D0FF-4F95-AA0D-34E5A75A1354}"/>
    <dgm:cxn modelId="{3EBD9881-E9C6-4079-BBA3-DF392AD6FD05}" type="presOf" srcId="{88AEB0A6-31E1-43F5-9273-6D28E82FE049}" destId="{8E0A3057-F783-4B34-BE6E-FE418310F2F5}" srcOrd="0" destOrd="0" presId="urn:microsoft.com/office/officeart/2008/layout/VerticalCurvedList"/>
    <dgm:cxn modelId="{F83C2589-3F7D-4659-86A6-472F3D70D4FF}" srcId="{42C83BC7-104A-4FD9-BE99-F265BF183228}" destId="{88AEB0A6-31E1-43F5-9273-6D28E82FE049}" srcOrd="4" destOrd="0" parTransId="{F9AE5F09-0740-41A9-8878-0CAF1B19FBF9}" sibTransId="{FB4BAC4D-7868-465F-B71C-05B33C25B46B}"/>
    <dgm:cxn modelId="{FC6FE197-EF2E-442B-963F-5A446E932B4A}" type="presOf" srcId="{529EF142-1B6E-4BBF-A2F3-C8E0AC45A705}" destId="{F8889418-1810-4B07-BA5B-E75C0161F3E8}" srcOrd="0" destOrd="0" presId="urn:microsoft.com/office/officeart/2008/layout/VerticalCurvedList"/>
    <dgm:cxn modelId="{0BF2BEB0-1C87-4724-ADA1-4E5502780457}" type="presOf" srcId="{BF086A4A-FDC2-413D-9F07-C95729B1E70A}" destId="{E5CFF78F-9904-4A29-B990-AC8548912547}" srcOrd="0" destOrd="0" presId="urn:microsoft.com/office/officeart/2008/layout/VerticalCurvedList"/>
    <dgm:cxn modelId="{30FCBBB3-1DD0-4A8A-B556-AEA3C39D1C5F}" type="presOf" srcId="{97A8155E-D0FF-4F95-AA0D-34E5A75A1354}" destId="{F6D250FC-9382-4F90-8BE1-FF58D1AC3226}" srcOrd="0" destOrd="0" presId="urn:microsoft.com/office/officeart/2008/layout/VerticalCurvedList"/>
    <dgm:cxn modelId="{9C56AC53-81D7-4F8F-B961-9F282A419349}" type="presParOf" srcId="{CEC6C36D-6D32-40C6-BA66-823652F47AD5}" destId="{31AB3E6E-2511-4C3A-815A-EBE8D8F0A1BC}" srcOrd="0" destOrd="0" presId="urn:microsoft.com/office/officeart/2008/layout/VerticalCurvedList"/>
    <dgm:cxn modelId="{5873D8C0-3F4C-4FE2-A2DC-E086DC850657}" type="presParOf" srcId="{31AB3E6E-2511-4C3A-815A-EBE8D8F0A1BC}" destId="{214B959C-FA49-40E9-82F2-EA1372961F3C}" srcOrd="0" destOrd="0" presId="urn:microsoft.com/office/officeart/2008/layout/VerticalCurvedList"/>
    <dgm:cxn modelId="{03E9E227-012A-4B12-8B68-BD4E76879A3E}" type="presParOf" srcId="{214B959C-FA49-40E9-82F2-EA1372961F3C}" destId="{9709AD0A-7DF9-48DB-AFDC-E6DD5144C264}" srcOrd="0" destOrd="0" presId="urn:microsoft.com/office/officeart/2008/layout/VerticalCurvedList"/>
    <dgm:cxn modelId="{BCADCB65-F6CE-4E98-B35A-24D6AC613C97}" type="presParOf" srcId="{214B959C-FA49-40E9-82F2-EA1372961F3C}" destId="{F6D250FC-9382-4F90-8BE1-FF58D1AC3226}" srcOrd="1" destOrd="0" presId="urn:microsoft.com/office/officeart/2008/layout/VerticalCurvedList"/>
    <dgm:cxn modelId="{B3EC4240-55C9-472C-A83F-48DEF2745479}" type="presParOf" srcId="{214B959C-FA49-40E9-82F2-EA1372961F3C}" destId="{5D7CD4C8-7D8A-4C8E-A87F-CE58F01C61D4}" srcOrd="2" destOrd="0" presId="urn:microsoft.com/office/officeart/2008/layout/VerticalCurvedList"/>
    <dgm:cxn modelId="{9C6E9E04-E034-4236-AA97-B9EC419C19D9}" type="presParOf" srcId="{214B959C-FA49-40E9-82F2-EA1372961F3C}" destId="{4B3B47E2-2C36-4319-BCB7-DDD58A3C619C}" srcOrd="3" destOrd="0" presId="urn:microsoft.com/office/officeart/2008/layout/VerticalCurvedList"/>
    <dgm:cxn modelId="{4B302529-00E0-40EB-B4CA-1C52837BD39B}" type="presParOf" srcId="{31AB3E6E-2511-4C3A-815A-EBE8D8F0A1BC}" destId="{E5CFF78F-9904-4A29-B990-AC8548912547}" srcOrd="1" destOrd="0" presId="urn:microsoft.com/office/officeart/2008/layout/VerticalCurvedList"/>
    <dgm:cxn modelId="{EE729F58-5B0B-4453-B72B-69D5E4A5A454}" type="presParOf" srcId="{31AB3E6E-2511-4C3A-815A-EBE8D8F0A1BC}" destId="{42C45079-8389-4B2D-8A27-3A90CB3E87D3}" srcOrd="2" destOrd="0" presId="urn:microsoft.com/office/officeart/2008/layout/VerticalCurvedList"/>
    <dgm:cxn modelId="{A82BB744-594D-4BD6-B20F-C76094B44527}" type="presParOf" srcId="{42C45079-8389-4B2D-8A27-3A90CB3E87D3}" destId="{EFED60EF-78DC-4917-BE93-AAAF2308839D}" srcOrd="0" destOrd="0" presId="urn:microsoft.com/office/officeart/2008/layout/VerticalCurvedList"/>
    <dgm:cxn modelId="{E83C5DB5-A290-4AC6-B6A8-1579ADB92222}" type="presParOf" srcId="{31AB3E6E-2511-4C3A-815A-EBE8D8F0A1BC}" destId="{F8889418-1810-4B07-BA5B-E75C0161F3E8}" srcOrd="3" destOrd="0" presId="urn:microsoft.com/office/officeart/2008/layout/VerticalCurvedList"/>
    <dgm:cxn modelId="{7B2FD0A0-5AD8-465A-A6CD-3E83DB725B5C}" type="presParOf" srcId="{31AB3E6E-2511-4C3A-815A-EBE8D8F0A1BC}" destId="{5823F8DD-5939-4DBE-9A4F-3B01AF7143C7}" srcOrd="4" destOrd="0" presId="urn:microsoft.com/office/officeart/2008/layout/VerticalCurvedList"/>
    <dgm:cxn modelId="{DF7E2FDC-5DFF-4405-AC37-B6A6F9A46E84}" type="presParOf" srcId="{5823F8DD-5939-4DBE-9A4F-3B01AF7143C7}" destId="{A0673BCB-F875-4964-8C12-FFA5F74DCA2E}" srcOrd="0" destOrd="0" presId="urn:microsoft.com/office/officeart/2008/layout/VerticalCurvedList"/>
    <dgm:cxn modelId="{93C53F12-94E7-4D3C-9461-4793793748DD}" type="presParOf" srcId="{31AB3E6E-2511-4C3A-815A-EBE8D8F0A1BC}" destId="{A09ED996-52FB-4182-8495-AF76488FD0FB}" srcOrd="5" destOrd="0" presId="urn:microsoft.com/office/officeart/2008/layout/VerticalCurvedList"/>
    <dgm:cxn modelId="{CC4339E3-3ADA-4F90-9F3D-6A972B9513C8}" type="presParOf" srcId="{31AB3E6E-2511-4C3A-815A-EBE8D8F0A1BC}" destId="{76AC370E-CAF8-4824-9E62-C0E9F9E9947C}" srcOrd="6" destOrd="0" presId="urn:microsoft.com/office/officeart/2008/layout/VerticalCurvedList"/>
    <dgm:cxn modelId="{396D7D17-D8B6-4C24-9AF1-1E3F3C2D0FF4}" type="presParOf" srcId="{76AC370E-CAF8-4824-9E62-C0E9F9E9947C}" destId="{D224DBF4-363E-4DA5-936D-64A28E89471E}" srcOrd="0" destOrd="0" presId="urn:microsoft.com/office/officeart/2008/layout/VerticalCurvedList"/>
    <dgm:cxn modelId="{66C3E0C5-8102-409B-A7B0-531866CC9119}" type="presParOf" srcId="{31AB3E6E-2511-4C3A-815A-EBE8D8F0A1BC}" destId="{BCCC929F-509D-4527-B4A6-94F3988A8B9A}" srcOrd="7" destOrd="0" presId="urn:microsoft.com/office/officeart/2008/layout/VerticalCurvedList"/>
    <dgm:cxn modelId="{1781B810-7D07-4DD4-92BD-2210847969F0}" type="presParOf" srcId="{31AB3E6E-2511-4C3A-815A-EBE8D8F0A1BC}" destId="{2598B521-E2C2-4EDB-94A6-20FB39843829}" srcOrd="8" destOrd="0" presId="urn:microsoft.com/office/officeart/2008/layout/VerticalCurvedList"/>
    <dgm:cxn modelId="{86FB565A-F0C4-4DD6-B1A5-ACB388608665}" type="presParOf" srcId="{2598B521-E2C2-4EDB-94A6-20FB39843829}" destId="{DEEFC242-62D2-4836-B883-DBB04F1DE184}" srcOrd="0" destOrd="0" presId="urn:microsoft.com/office/officeart/2008/layout/VerticalCurvedList"/>
    <dgm:cxn modelId="{35FFFB92-058F-4EF1-B6BD-B52104442E9B}" type="presParOf" srcId="{31AB3E6E-2511-4C3A-815A-EBE8D8F0A1BC}" destId="{8E0A3057-F783-4B34-BE6E-FE418310F2F5}" srcOrd="9" destOrd="0" presId="urn:microsoft.com/office/officeart/2008/layout/VerticalCurvedList"/>
    <dgm:cxn modelId="{45DB7191-038B-428D-844D-44DB18606C88}" type="presParOf" srcId="{31AB3E6E-2511-4C3A-815A-EBE8D8F0A1BC}" destId="{931AFBD8-093C-4BB1-9FDD-3A8D76F610C8}" srcOrd="10" destOrd="0" presId="urn:microsoft.com/office/officeart/2008/layout/VerticalCurvedList"/>
    <dgm:cxn modelId="{097796C2-F35F-468F-BBA3-269C757BAD88}" type="presParOf" srcId="{931AFBD8-093C-4BB1-9FDD-3A8D76F610C8}" destId="{89FEE16E-5D6B-477C-A4CF-591E67DC19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C83BC7-104A-4FD9-BE99-F265BF18322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BF086A4A-FDC2-413D-9F07-C95729B1E70A}">
      <dgm:prSet/>
      <dgm:spPr/>
      <dgm:t>
        <a:bodyPr/>
        <a:lstStyle/>
        <a:p>
          <a:r>
            <a:rPr lang="en-US" b="0" i="0" baseline="0" dirty="0"/>
            <a:t>Start as </a:t>
          </a:r>
          <a:r>
            <a:rPr lang="en-US" b="1" i="0" baseline="0" dirty="0"/>
            <a:t>early</a:t>
          </a:r>
          <a:r>
            <a:rPr lang="en-US" b="0" i="0" baseline="0" dirty="0"/>
            <a:t> as possible and add performance tests in your </a:t>
          </a:r>
          <a:r>
            <a:rPr lang="en-US" b="1" i="0" baseline="0" dirty="0"/>
            <a:t>CI/CD </a:t>
          </a:r>
          <a:r>
            <a:rPr lang="en-US" b="0" i="0" baseline="0" dirty="0"/>
            <a:t>process</a:t>
          </a:r>
          <a:endParaRPr lang="en-US" dirty="0"/>
        </a:p>
      </dgm:t>
    </dgm:pt>
    <dgm:pt modelId="{E8F02B01-E9ED-4689-AEDF-9BBCF06D5A11}" type="parTrans" cxnId="{3EEFF972-49D7-401E-9EA3-E7E05D2037A0}">
      <dgm:prSet/>
      <dgm:spPr/>
      <dgm:t>
        <a:bodyPr/>
        <a:lstStyle/>
        <a:p>
          <a:endParaRPr lang="en-US"/>
        </a:p>
      </dgm:t>
    </dgm:pt>
    <dgm:pt modelId="{97A8155E-D0FF-4F95-AA0D-34E5A75A1354}" type="sibTrans" cxnId="{3EEFF972-49D7-401E-9EA3-E7E05D2037A0}">
      <dgm:prSet/>
      <dgm:spPr/>
      <dgm:t>
        <a:bodyPr/>
        <a:lstStyle/>
        <a:p>
          <a:endParaRPr lang="en-US"/>
        </a:p>
      </dgm:t>
    </dgm:pt>
    <dgm:pt modelId="{20962616-BFF5-4A3C-A25E-CFD8D3339371}">
      <dgm:prSet/>
      <dgm:spPr/>
      <dgm:t>
        <a:bodyPr/>
        <a:lstStyle/>
        <a:p>
          <a:r>
            <a:rPr lang="en-US" b="0" i="0" baseline="0"/>
            <a:t>Use as few </a:t>
          </a:r>
          <a:r>
            <a:rPr lang="en-US" b="1" i="0" baseline="0"/>
            <a:t>assertions</a:t>
          </a:r>
          <a:r>
            <a:rPr lang="en-US" b="0" i="0" baseline="0"/>
            <a:t> as possible.</a:t>
          </a:r>
          <a:endParaRPr lang="en-US"/>
        </a:p>
      </dgm:t>
    </dgm:pt>
    <dgm:pt modelId="{C1CA258F-6070-4F0D-9531-97FE664D0F21}" type="parTrans" cxnId="{9505E80C-0F64-496A-B87A-DEFEA046522D}">
      <dgm:prSet/>
      <dgm:spPr/>
      <dgm:t>
        <a:bodyPr/>
        <a:lstStyle/>
        <a:p>
          <a:endParaRPr lang="en-US"/>
        </a:p>
      </dgm:t>
    </dgm:pt>
    <dgm:pt modelId="{B089E7F5-8A78-4E78-BA37-5228F7BB0817}" type="sibTrans" cxnId="{9505E80C-0F64-496A-B87A-DEFEA046522D}">
      <dgm:prSet/>
      <dgm:spPr/>
      <dgm:t>
        <a:bodyPr/>
        <a:lstStyle/>
        <a:p>
          <a:endParaRPr lang="en-US"/>
        </a:p>
      </dgm:t>
    </dgm:pt>
    <dgm:pt modelId="{EC7B4A63-A817-4C9E-A846-5478394AD25D}">
      <dgm:prSet/>
      <dgm:spPr/>
      <dgm:t>
        <a:bodyPr/>
        <a:lstStyle/>
        <a:p>
          <a:r>
            <a:rPr lang="en-US" b="0" i="0" baseline="0"/>
            <a:t>Use </a:t>
          </a:r>
          <a:r>
            <a:rPr lang="en-US" b="1" i="0" baseline="0"/>
            <a:t>naming conventions </a:t>
          </a:r>
          <a:r>
            <a:rPr lang="en-US" b="0" i="0" baseline="0"/>
            <a:t>always for all elements.</a:t>
          </a:r>
          <a:endParaRPr lang="en-US"/>
        </a:p>
      </dgm:t>
    </dgm:pt>
    <dgm:pt modelId="{05086BB4-8FE1-438C-81DA-1FE51AAF3E59}" type="parTrans" cxnId="{17664C17-A50F-4498-B202-C25FD15790E1}">
      <dgm:prSet/>
      <dgm:spPr/>
      <dgm:t>
        <a:bodyPr/>
        <a:lstStyle/>
        <a:p>
          <a:endParaRPr lang="en-US"/>
        </a:p>
      </dgm:t>
    </dgm:pt>
    <dgm:pt modelId="{F65B1B01-7AE9-4325-B864-3FF9E867F2E5}" type="sibTrans" cxnId="{17664C17-A50F-4498-B202-C25FD15790E1}">
      <dgm:prSet/>
      <dgm:spPr/>
      <dgm:t>
        <a:bodyPr/>
        <a:lstStyle/>
        <a:p>
          <a:endParaRPr lang="en-US"/>
        </a:p>
      </dgm:t>
    </dgm:pt>
    <dgm:pt modelId="{88AEB0A6-31E1-43F5-9273-6D28E82FE049}">
      <dgm:prSet/>
      <dgm:spPr/>
      <dgm:t>
        <a:bodyPr/>
        <a:lstStyle/>
        <a:p>
          <a:r>
            <a:rPr lang="en-US" b="0" i="0" baseline="0"/>
            <a:t>Monitor server(s) </a:t>
          </a:r>
          <a:r>
            <a:rPr lang="en-US" b="1" i="0" baseline="0"/>
            <a:t>logs</a:t>
          </a:r>
          <a:r>
            <a:rPr lang="en-US" b="0" i="0" baseline="0"/>
            <a:t> during performance.</a:t>
          </a:r>
          <a:endParaRPr lang="en-US"/>
        </a:p>
      </dgm:t>
    </dgm:pt>
    <dgm:pt modelId="{F9AE5F09-0740-41A9-8878-0CAF1B19FBF9}" type="parTrans" cxnId="{F83C2589-3F7D-4659-86A6-472F3D70D4FF}">
      <dgm:prSet/>
      <dgm:spPr/>
      <dgm:t>
        <a:bodyPr/>
        <a:lstStyle/>
        <a:p>
          <a:endParaRPr lang="en-US"/>
        </a:p>
      </dgm:t>
    </dgm:pt>
    <dgm:pt modelId="{FB4BAC4D-7868-465F-B71C-05B33C25B46B}" type="sibTrans" cxnId="{F83C2589-3F7D-4659-86A6-472F3D70D4FF}">
      <dgm:prSet/>
      <dgm:spPr/>
      <dgm:t>
        <a:bodyPr/>
        <a:lstStyle/>
        <a:p>
          <a:endParaRPr lang="en-US"/>
        </a:p>
      </dgm:t>
    </dgm:pt>
    <dgm:pt modelId="{529EF142-1B6E-4BBF-A2F3-C8E0AC45A705}">
      <dgm:prSet/>
      <dgm:spPr/>
      <dgm:t>
        <a:bodyPr/>
        <a:lstStyle/>
        <a:p>
          <a:r>
            <a:rPr lang="en-US" b="0" i="0" baseline="0"/>
            <a:t>Add </a:t>
          </a:r>
          <a:r>
            <a:rPr lang="en-US" b="1" i="0" baseline="0"/>
            <a:t>think time </a:t>
          </a:r>
          <a:r>
            <a:rPr lang="en-US" b="0" i="0" baseline="0"/>
            <a:t>to make the tests as realistic as possible.</a:t>
          </a:r>
          <a:endParaRPr lang="en-US"/>
        </a:p>
      </dgm:t>
    </dgm:pt>
    <dgm:pt modelId="{21885F87-9A11-4482-A3DC-908D47E8AC23}" type="parTrans" cxnId="{90616B0A-5AED-44CD-91F7-5279CFAB3D6E}">
      <dgm:prSet/>
      <dgm:spPr/>
      <dgm:t>
        <a:bodyPr/>
        <a:lstStyle/>
        <a:p>
          <a:endParaRPr lang="en-US"/>
        </a:p>
      </dgm:t>
    </dgm:pt>
    <dgm:pt modelId="{117D6D56-9F0F-4CF8-9CB9-C27B859374D9}" type="sibTrans" cxnId="{90616B0A-5AED-44CD-91F7-5279CFAB3D6E}">
      <dgm:prSet/>
      <dgm:spPr/>
      <dgm:t>
        <a:bodyPr/>
        <a:lstStyle/>
        <a:p>
          <a:endParaRPr lang="en-US"/>
        </a:p>
      </dgm:t>
    </dgm:pt>
    <dgm:pt modelId="{CEC6C36D-6D32-40C6-BA66-823652F47AD5}" type="pres">
      <dgm:prSet presAssocID="{42C83BC7-104A-4FD9-BE99-F265BF183228}" presName="Name0" presStyleCnt="0">
        <dgm:presLayoutVars>
          <dgm:chMax val="7"/>
          <dgm:chPref val="7"/>
          <dgm:dir/>
        </dgm:presLayoutVars>
      </dgm:prSet>
      <dgm:spPr/>
    </dgm:pt>
    <dgm:pt modelId="{31AB3E6E-2511-4C3A-815A-EBE8D8F0A1BC}" type="pres">
      <dgm:prSet presAssocID="{42C83BC7-104A-4FD9-BE99-F265BF183228}" presName="Name1" presStyleCnt="0"/>
      <dgm:spPr/>
    </dgm:pt>
    <dgm:pt modelId="{214B959C-FA49-40E9-82F2-EA1372961F3C}" type="pres">
      <dgm:prSet presAssocID="{42C83BC7-104A-4FD9-BE99-F265BF183228}" presName="cycle" presStyleCnt="0"/>
      <dgm:spPr/>
    </dgm:pt>
    <dgm:pt modelId="{9709AD0A-7DF9-48DB-AFDC-E6DD5144C264}" type="pres">
      <dgm:prSet presAssocID="{42C83BC7-104A-4FD9-BE99-F265BF183228}" presName="srcNode" presStyleLbl="node1" presStyleIdx="0" presStyleCnt="5"/>
      <dgm:spPr/>
    </dgm:pt>
    <dgm:pt modelId="{F6D250FC-9382-4F90-8BE1-FF58D1AC3226}" type="pres">
      <dgm:prSet presAssocID="{42C83BC7-104A-4FD9-BE99-F265BF183228}" presName="conn" presStyleLbl="parChTrans1D2" presStyleIdx="0" presStyleCnt="1"/>
      <dgm:spPr/>
    </dgm:pt>
    <dgm:pt modelId="{5D7CD4C8-7D8A-4C8E-A87F-CE58F01C61D4}" type="pres">
      <dgm:prSet presAssocID="{42C83BC7-104A-4FD9-BE99-F265BF183228}" presName="extraNode" presStyleLbl="node1" presStyleIdx="0" presStyleCnt="5"/>
      <dgm:spPr/>
    </dgm:pt>
    <dgm:pt modelId="{4B3B47E2-2C36-4319-BCB7-DDD58A3C619C}" type="pres">
      <dgm:prSet presAssocID="{42C83BC7-104A-4FD9-BE99-F265BF183228}" presName="dstNode" presStyleLbl="node1" presStyleIdx="0" presStyleCnt="5"/>
      <dgm:spPr/>
    </dgm:pt>
    <dgm:pt modelId="{E5CFF78F-9904-4A29-B990-AC8548912547}" type="pres">
      <dgm:prSet presAssocID="{BF086A4A-FDC2-413D-9F07-C95729B1E70A}" presName="text_1" presStyleLbl="node1" presStyleIdx="0" presStyleCnt="5">
        <dgm:presLayoutVars>
          <dgm:bulletEnabled val="1"/>
        </dgm:presLayoutVars>
      </dgm:prSet>
      <dgm:spPr/>
    </dgm:pt>
    <dgm:pt modelId="{42C45079-8389-4B2D-8A27-3A90CB3E87D3}" type="pres">
      <dgm:prSet presAssocID="{BF086A4A-FDC2-413D-9F07-C95729B1E70A}" presName="accent_1" presStyleCnt="0"/>
      <dgm:spPr/>
    </dgm:pt>
    <dgm:pt modelId="{EFED60EF-78DC-4917-BE93-AAAF2308839D}" type="pres">
      <dgm:prSet presAssocID="{BF086A4A-FDC2-413D-9F07-C95729B1E70A}" presName="accentRepeatNode" presStyleLbl="solidFgAcc1" presStyleIdx="0" presStyleCnt="5"/>
      <dgm:spPr/>
    </dgm:pt>
    <dgm:pt modelId="{F8889418-1810-4B07-BA5B-E75C0161F3E8}" type="pres">
      <dgm:prSet presAssocID="{529EF142-1B6E-4BBF-A2F3-C8E0AC45A705}" presName="text_2" presStyleLbl="node1" presStyleIdx="1" presStyleCnt="5">
        <dgm:presLayoutVars>
          <dgm:bulletEnabled val="1"/>
        </dgm:presLayoutVars>
      </dgm:prSet>
      <dgm:spPr/>
    </dgm:pt>
    <dgm:pt modelId="{5823F8DD-5939-4DBE-9A4F-3B01AF7143C7}" type="pres">
      <dgm:prSet presAssocID="{529EF142-1B6E-4BBF-A2F3-C8E0AC45A705}" presName="accent_2" presStyleCnt="0"/>
      <dgm:spPr/>
    </dgm:pt>
    <dgm:pt modelId="{A0673BCB-F875-4964-8C12-FFA5F74DCA2E}" type="pres">
      <dgm:prSet presAssocID="{529EF142-1B6E-4BBF-A2F3-C8E0AC45A705}" presName="accentRepeatNode" presStyleLbl="solidFgAcc1" presStyleIdx="1" presStyleCnt="5"/>
      <dgm:spPr/>
    </dgm:pt>
    <dgm:pt modelId="{A09ED996-52FB-4182-8495-AF76488FD0FB}" type="pres">
      <dgm:prSet presAssocID="{20962616-BFF5-4A3C-A25E-CFD8D3339371}" presName="text_3" presStyleLbl="node1" presStyleIdx="2" presStyleCnt="5">
        <dgm:presLayoutVars>
          <dgm:bulletEnabled val="1"/>
        </dgm:presLayoutVars>
      </dgm:prSet>
      <dgm:spPr/>
    </dgm:pt>
    <dgm:pt modelId="{76AC370E-CAF8-4824-9E62-C0E9F9E9947C}" type="pres">
      <dgm:prSet presAssocID="{20962616-BFF5-4A3C-A25E-CFD8D3339371}" presName="accent_3" presStyleCnt="0"/>
      <dgm:spPr/>
    </dgm:pt>
    <dgm:pt modelId="{D224DBF4-363E-4DA5-936D-64A28E89471E}" type="pres">
      <dgm:prSet presAssocID="{20962616-BFF5-4A3C-A25E-CFD8D3339371}" presName="accentRepeatNode" presStyleLbl="solidFgAcc1" presStyleIdx="2" presStyleCnt="5" custLinFactNeighborX="-2742" custLinFactNeighborY="-282"/>
      <dgm:spPr/>
    </dgm:pt>
    <dgm:pt modelId="{BCCC929F-509D-4527-B4A6-94F3988A8B9A}" type="pres">
      <dgm:prSet presAssocID="{EC7B4A63-A817-4C9E-A846-5478394AD25D}" presName="text_4" presStyleLbl="node1" presStyleIdx="3" presStyleCnt="5">
        <dgm:presLayoutVars>
          <dgm:bulletEnabled val="1"/>
        </dgm:presLayoutVars>
      </dgm:prSet>
      <dgm:spPr/>
    </dgm:pt>
    <dgm:pt modelId="{2598B521-E2C2-4EDB-94A6-20FB39843829}" type="pres">
      <dgm:prSet presAssocID="{EC7B4A63-A817-4C9E-A846-5478394AD25D}" presName="accent_4" presStyleCnt="0"/>
      <dgm:spPr/>
    </dgm:pt>
    <dgm:pt modelId="{DEEFC242-62D2-4836-B883-DBB04F1DE184}" type="pres">
      <dgm:prSet presAssocID="{EC7B4A63-A817-4C9E-A846-5478394AD25D}" presName="accentRepeatNode" presStyleLbl="solidFgAcc1" presStyleIdx="3" presStyleCnt="5"/>
      <dgm:spPr/>
    </dgm:pt>
    <dgm:pt modelId="{8E0A3057-F783-4B34-BE6E-FE418310F2F5}" type="pres">
      <dgm:prSet presAssocID="{88AEB0A6-31E1-43F5-9273-6D28E82FE049}" presName="text_5" presStyleLbl="node1" presStyleIdx="4" presStyleCnt="5">
        <dgm:presLayoutVars>
          <dgm:bulletEnabled val="1"/>
        </dgm:presLayoutVars>
      </dgm:prSet>
      <dgm:spPr/>
    </dgm:pt>
    <dgm:pt modelId="{931AFBD8-093C-4BB1-9FDD-3A8D76F610C8}" type="pres">
      <dgm:prSet presAssocID="{88AEB0A6-31E1-43F5-9273-6D28E82FE049}" presName="accent_5" presStyleCnt="0"/>
      <dgm:spPr/>
    </dgm:pt>
    <dgm:pt modelId="{89FEE16E-5D6B-477C-A4CF-591E67DC19D2}" type="pres">
      <dgm:prSet presAssocID="{88AEB0A6-31E1-43F5-9273-6D28E82FE049}" presName="accentRepeatNode" presStyleLbl="solidFgAcc1" presStyleIdx="4" presStyleCnt="5"/>
      <dgm:spPr/>
    </dgm:pt>
  </dgm:ptLst>
  <dgm:cxnLst>
    <dgm:cxn modelId="{90616B0A-5AED-44CD-91F7-5279CFAB3D6E}" srcId="{42C83BC7-104A-4FD9-BE99-F265BF183228}" destId="{529EF142-1B6E-4BBF-A2F3-C8E0AC45A705}" srcOrd="1" destOrd="0" parTransId="{21885F87-9A11-4482-A3DC-908D47E8AC23}" sibTransId="{117D6D56-9F0F-4CF8-9CB9-C27B859374D9}"/>
    <dgm:cxn modelId="{9505E80C-0F64-496A-B87A-DEFEA046522D}" srcId="{42C83BC7-104A-4FD9-BE99-F265BF183228}" destId="{20962616-BFF5-4A3C-A25E-CFD8D3339371}" srcOrd="2" destOrd="0" parTransId="{C1CA258F-6070-4F0D-9531-97FE664D0F21}" sibTransId="{B089E7F5-8A78-4E78-BA37-5228F7BB0817}"/>
    <dgm:cxn modelId="{17664C17-A50F-4498-B202-C25FD15790E1}" srcId="{42C83BC7-104A-4FD9-BE99-F265BF183228}" destId="{EC7B4A63-A817-4C9E-A846-5478394AD25D}" srcOrd="3" destOrd="0" parTransId="{05086BB4-8FE1-438C-81DA-1FE51AAF3E59}" sibTransId="{F65B1B01-7AE9-4325-B864-3FF9E867F2E5}"/>
    <dgm:cxn modelId="{8D0DE419-D6C1-4F56-BFE4-7E23C6B5D3E4}" type="presOf" srcId="{42C83BC7-104A-4FD9-BE99-F265BF183228}" destId="{CEC6C36D-6D32-40C6-BA66-823652F47AD5}" srcOrd="0" destOrd="0" presId="urn:microsoft.com/office/officeart/2008/layout/VerticalCurvedList"/>
    <dgm:cxn modelId="{D0A3A55C-6AAE-4BC5-8865-CD2D54DAA2F8}" type="presOf" srcId="{20962616-BFF5-4A3C-A25E-CFD8D3339371}" destId="{A09ED996-52FB-4182-8495-AF76488FD0FB}" srcOrd="0" destOrd="0" presId="urn:microsoft.com/office/officeart/2008/layout/VerticalCurvedList"/>
    <dgm:cxn modelId="{C2909D47-BAFF-436D-B0C3-CEA0CCB0E144}" type="presOf" srcId="{EC7B4A63-A817-4C9E-A846-5478394AD25D}" destId="{BCCC929F-509D-4527-B4A6-94F3988A8B9A}" srcOrd="0" destOrd="0" presId="urn:microsoft.com/office/officeart/2008/layout/VerticalCurvedList"/>
    <dgm:cxn modelId="{3EEFF972-49D7-401E-9EA3-E7E05D2037A0}" srcId="{42C83BC7-104A-4FD9-BE99-F265BF183228}" destId="{BF086A4A-FDC2-413D-9F07-C95729B1E70A}" srcOrd="0" destOrd="0" parTransId="{E8F02B01-E9ED-4689-AEDF-9BBCF06D5A11}" sibTransId="{97A8155E-D0FF-4F95-AA0D-34E5A75A1354}"/>
    <dgm:cxn modelId="{3EBD9881-E9C6-4079-BBA3-DF392AD6FD05}" type="presOf" srcId="{88AEB0A6-31E1-43F5-9273-6D28E82FE049}" destId="{8E0A3057-F783-4B34-BE6E-FE418310F2F5}" srcOrd="0" destOrd="0" presId="urn:microsoft.com/office/officeart/2008/layout/VerticalCurvedList"/>
    <dgm:cxn modelId="{F83C2589-3F7D-4659-86A6-472F3D70D4FF}" srcId="{42C83BC7-104A-4FD9-BE99-F265BF183228}" destId="{88AEB0A6-31E1-43F5-9273-6D28E82FE049}" srcOrd="4" destOrd="0" parTransId="{F9AE5F09-0740-41A9-8878-0CAF1B19FBF9}" sibTransId="{FB4BAC4D-7868-465F-B71C-05B33C25B46B}"/>
    <dgm:cxn modelId="{FC6FE197-EF2E-442B-963F-5A446E932B4A}" type="presOf" srcId="{529EF142-1B6E-4BBF-A2F3-C8E0AC45A705}" destId="{F8889418-1810-4B07-BA5B-E75C0161F3E8}" srcOrd="0" destOrd="0" presId="urn:microsoft.com/office/officeart/2008/layout/VerticalCurvedList"/>
    <dgm:cxn modelId="{0BF2BEB0-1C87-4724-ADA1-4E5502780457}" type="presOf" srcId="{BF086A4A-FDC2-413D-9F07-C95729B1E70A}" destId="{E5CFF78F-9904-4A29-B990-AC8548912547}" srcOrd="0" destOrd="0" presId="urn:microsoft.com/office/officeart/2008/layout/VerticalCurvedList"/>
    <dgm:cxn modelId="{30FCBBB3-1DD0-4A8A-B556-AEA3C39D1C5F}" type="presOf" srcId="{97A8155E-D0FF-4F95-AA0D-34E5A75A1354}" destId="{F6D250FC-9382-4F90-8BE1-FF58D1AC3226}" srcOrd="0" destOrd="0" presId="urn:microsoft.com/office/officeart/2008/layout/VerticalCurvedList"/>
    <dgm:cxn modelId="{9C56AC53-81D7-4F8F-B961-9F282A419349}" type="presParOf" srcId="{CEC6C36D-6D32-40C6-BA66-823652F47AD5}" destId="{31AB3E6E-2511-4C3A-815A-EBE8D8F0A1BC}" srcOrd="0" destOrd="0" presId="urn:microsoft.com/office/officeart/2008/layout/VerticalCurvedList"/>
    <dgm:cxn modelId="{5873D8C0-3F4C-4FE2-A2DC-E086DC850657}" type="presParOf" srcId="{31AB3E6E-2511-4C3A-815A-EBE8D8F0A1BC}" destId="{214B959C-FA49-40E9-82F2-EA1372961F3C}" srcOrd="0" destOrd="0" presId="urn:microsoft.com/office/officeart/2008/layout/VerticalCurvedList"/>
    <dgm:cxn modelId="{03E9E227-012A-4B12-8B68-BD4E76879A3E}" type="presParOf" srcId="{214B959C-FA49-40E9-82F2-EA1372961F3C}" destId="{9709AD0A-7DF9-48DB-AFDC-E6DD5144C264}" srcOrd="0" destOrd="0" presId="urn:microsoft.com/office/officeart/2008/layout/VerticalCurvedList"/>
    <dgm:cxn modelId="{BCADCB65-F6CE-4E98-B35A-24D6AC613C97}" type="presParOf" srcId="{214B959C-FA49-40E9-82F2-EA1372961F3C}" destId="{F6D250FC-9382-4F90-8BE1-FF58D1AC3226}" srcOrd="1" destOrd="0" presId="urn:microsoft.com/office/officeart/2008/layout/VerticalCurvedList"/>
    <dgm:cxn modelId="{B3EC4240-55C9-472C-A83F-48DEF2745479}" type="presParOf" srcId="{214B959C-FA49-40E9-82F2-EA1372961F3C}" destId="{5D7CD4C8-7D8A-4C8E-A87F-CE58F01C61D4}" srcOrd="2" destOrd="0" presId="urn:microsoft.com/office/officeart/2008/layout/VerticalCurvedList"/>
    <dgm:cxn modelId="{9C6E9E04-E034-4236-AA97-B9EC419C19D9}" type="presParOf" srcId="{214B959C-FA49-40E9-82F2-EA1372961F3C}" destId="{4B3B47E2-2C36-4319-BCB7-DDD58A3C619C}" srcOrd="3" destOrd="0" presId="urn:microsoft.com/office/officeart/2008/layout/VerticalCurvedList"/>
    <dgm:cxn modelId="{4B302529-00E0-40EB-B4CA-1C52837BD39B}" type="presParOf" srcId="{31AB3E6E-2511-4C3A-815A-EBE8D8F0A1BC}" destId="{E5CFF78F-9904-4A29-B990-AC8548912547}" srcOrd="1" destOrd="0" presId="urn:microsoft.com/office/officeart/2008/layout/VerticalCurvedList"/>
    <dgm:cxn modelId="{EE729F58-5B0B-4453-B72B-69D5E4A5A454}" type="presParOf" srcId="{31AB3E6E-2511-4C3A-815A-EBE8D8F0A1BC}" destId="{42C45079-8389-4B2D-8A27-3A90CB3E87D3}" srcOrd="2" destOrd="0" presId="urn:microsoft.com/office/officeart/2008/layout/VerticalCurvedList"/>
    <dgm:cxn modelId="{A82BB744-594D-4BD6-B20F-C76094B44527}" type="presParOf" srcId="{42C45079-8389-4B2D-8A27-3A90CB3E87D3}" destId="{EFED60EF-78DC-4917-BE93-AAAF2308839D}" srcOrd="0" destOrd="0" presId="urn:microsoft.com/office/officeart/2008/layout/VerticalCurvedList"/>
    <dgm:cxn modelId="{E83C5DB5-A290-4AC6-B6A8-1579ADB92222}" type="presParOf" srcId="{31AB3E6E-2511-4C3A-815A-EBE8D8F0A1BC}" destId="{F8889418-1810-4B07-BA5B-E75C0161F3E8}" srcOrd="3" destOrd="0" presId="urn:microsoft.com/office/officeart/2008/layout/VerticalCurvedList"/>
    <dgm:cxn modelId="{7B2FD0A0-5AD8-465A-A6CD-3E83DB725B5C}" type="presParOf" srcId="{31AB3E6E-2511-4C3A-815A-EBE8D8F0A1BC}" destId="{5823F8DD-5939-4DBE-9A4F-3B01AF7143C7}" srcOrd="4" destOrd="0" presId="urn:microsoft.com/office/officeart/2008/layout/VerticalCurvedList"/>
    <dgm:cxn modelId="{DF7E2FDC-5DFF-4405-AC37-B6A6F9A46E84}" type="presParOf" srcId="{5823F8DD-5939-4DBE-9A4F-3B01AF7143C7}" destId="{A0673BCB-F875-4964-8C12-FFA5F74DCA2E}" srcOrd="0" destOrd="0" presId="urn:microsoft.com/office/officeart/2008/layout/VerticalCurvedList"/>
    <dgm:cxn modelId="{93C53F12-94E7-4D3C-9461-4793793748DD}" type="presParOf" srcId="{31AB3E6E-2511-4C3A-815A-EBE8D8F0A1BC}" destId="{A09ED996-52FB-4182-8495-AF76488FD0FB}" srcOrd="5" destOrd="0" presId="urn:microsoft.com/office/officeart/2008/layout/VerticalCurvedList"/>
    <dgm:cxn modelId="{CC4339E3-3ADA-4F90-9F3D-6A972B9513C8}" type="presParOf" srcId="{31AB3E6E-2511-4C3A-815A-EBE8D8F0A1BC}" destId="{76AC370E-CAF8-4824-9E62-C0E9F9E9947C}" srcOrd="6" destOrd="0" presId="urn:microsoft.com/office/officeart/2008/layout/VerticalCurvedList"/>
    <dgm:cxn modelId="{396D7D17-D8B6-4C24-9AF1-1E3F3C2D0FF4}" type="presParOf" srcId="{76AC370E-CAF8-4824-9E62-C0E9F9E9947C}" destId="{D224DBF4-363E-4DA5-936D-64A28E89471E}" srcOrd="0" destOrd="0" presId="urn:microsoft.com/office/officeart/2008/layout/VerticalCurvedList"/>
    <dgm:cxn modelId="{66C3E0C5-8102-409B-A7B0-531866CC9119}" type="presParOf" srcId="{31AB3E6E-2511-4C3A-815A-EBE8D8F0A1BC}" destId="{BCCC929F-509D-4527-B4A6-94F3988A8B9A}" srcOrd="7" destOrd="0" presId="urn:microsoft.com/office/officeart/2008/layout/VerticalCurvedList"/>
    <dgm:cxn modelId="{1781B810-7D07-4DD4-92BD-2210847969F0}" type="presParOf" srcId="{31AB3E6E-2511-4C3A-815A-EBE8D8F0A1BC}" destId="{2598B521-E2C2-4EDB-94A6-20FB39843829}" srcOrd="8" destOrd="0" presId="urn:microsoft.com/office/officeart/2008/layout/VerticalCurvedList"/>
    <dgm:cxn modelId="{86FB565A-F0C4-4DD6-B1A5-ACB388608665}" type="presParOf" srcId="{2598B521-E2C2-4EDB-94A6-20FB39843829}" destId="{DEEFC242-62D2-4836-B883-DBB04F1DE184}" srcOrd="0" destOrd="0" presId="urn:microsoft.com/office/officeart/2008/layout/VerticalCurvedList"/>
    <dgm:cxn modelId="{35FFFB92-058F-4EF1-B6BD-B52104442E9B}" type="presParOf" srcId="{31AB3E6E-2511-4C3A-815A-EBE8D8F0A1BC}" destId="{8E0A3057-F783-4B34-BE6E-FE418310F2F5}" srcOrd="9" destOrd="0" presId="urn:microsoft.com/office/officeart/2008/layout/VerticalCurvedList"/>
    <dgm:cxn modelId="{45DB7191-038B-428D-844D-44DB18606C88}" type="presParOf" srcId="{31AB3E6E-2511-4C3A-815A-EBE8D8F0A1BC}" destId="{931AFBD8-093C-4BB1-9FDD-3A8D76F610C8}" srcOrd="10" destOrd="0" presId="urn:microsoft.com/office/officeart/2008/layout/VerticalCurvedList"/>
    <dgm:cxn modelId="{097796C2-F35F-468F-BBA3-269C757BAD88}" type="presParOf" srcId="{931AFBD8-093C-4BB1-9FDD-3A8D76F610C8}" destId="{89FEE16E-5D6B-477C-A4CF-591E67DC19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6809D-0893-4513-ABFA-303AED485180}">
      <dsp:nvSpPr>
        <dsp:cNvPr id="0" name=""/>
        <dsp:cNvSpPr/>
      </dsp:nvSpPr>
      <dsp:spPr>
        <a:xfrm rot="10800000">
          <a:off x="3953336" y="4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  <a:sym typeface="Calibri"/>
            </a:rPr>
            <a:t>Identification</a:t>
          </a:r>
          <a:r>
            <a:rPr lang="en-US" sz="5300" b="0" i="0" kern="1200" baseline="0" dirty="0"/>
            <a:t> </a:t>
          </a: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of bottlenecks</a:t>
          </a:r>
        </a:p>
      </dsp:txBody>
      <dsp:txXfrm rot="10800000">
        <a:off x="4233571" y="4"/>
        <a:ext cx="14302524" cy="1120941"/>
      </dsp:txXfrm>
    </dsp:sp>
    <dsp:sp modelId="{FC212B78-CB89-4A24-9900-752AC7F584F0}">
      <dsp:nvSpPr>
        <dsp:cNvPr id="0" name=""/>
        <dsp:cNvSpPr/>
      </dsp:nvSpPr>
      <dsp:spPr>
        <a:xfrm>
          <a:off x="3392865" y="82"/>
          <a:ext cx="1120941" cy="112094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CB5E64-267E-430A-81C8-00E6D7F44F56}">
      <dsp:nvSpPr>
        <dsp:cNvPr id="0" name=""/>
        <dsp:cNvSpPr/>
      </dsp:nvSpPr>
      <dsp:spPr>
        <a:xfrm rot="10800000">
          <a:off x="3953336" y="1438064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Identification of major code defects</a:t>
          </a:r>
        </a:p>
      </dsp:txBody>
      <dsp:txXfrm rot="10800000">
        <a:off x="4233571" y="1438064"/>
        <a:ext cx="14302524" cy="1120941"/>
      </dsp:txXfrm>
    </dsp:sp>
    <dsp:sp modelId="{EE3A3406-C41B-4FC0-9BC0-259364BC8DB8}">
      <dsp:nvSpPr>
        <dsp:cNvPr id="0" name=""/>
        <dsp:cNvSpPr/>
      </dsp:nvSpPr>
      <dsp:spPr>
        <a:xfrm>
          <a:off x="3392865" y="1438064"/>
          <a:ext cx="1120941" cy="112094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74F27-E3F2-4B9E-9643-2DA24AFCF263}">
      <dsp:nvSpPr>
        <dsp:cNvPr id="0" name=""/>
        <dsp:cNvSpPr/>
      </dsp:nvSpPr>
      <dsp:spPr>
        <a:xfrm rot="10800000">
          <a:off x="3953336" y="2876046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Identification of architectural issues</a:t>
          </a:r>
        </a:p>
      </dsp:txBody>
      <dsp:txXfrm rot="10800000">
        <a:off x="4233571" y="2876046"/>
        <a:ext cx="14302524" cy="1120941"/>
      </dsp:txXfrm>
    </dsp:sp>
    <dsp:sp modelId="{0249D638-11A5-41EF-9F96-7D38B8E51B23}">
      <dsp:nvSpPr>
        <dsp:cNvPr id="0" name=""/>
        <dsp:cNvSpPr/>
      </dsp:nvSpPr>
      <dsp:spPr>
        <a:xfrm>
          <a:off x="3392865" y="2876046"/>
          <a:ext cx="1120941" cy="112094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1F8A2-A541-4D60-8EC8-32C22B8B3E2D}">
      <dsp:nvSpPr>
        <dsp:cNvPr id="0" name=""/>
        <dsp:cNvSpPr/>
      </dsp:nvSpPr>
      <dsp:spPr>
        <a:xfrm rot="10800000">
          <a:off x="3953336" y="4314027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Clarity on resource utilization</a:t>
          </a:r>
        </a:p>
      </dsp:txBody>
      <dsp:txXfrm rot="10800000">
        <a:off x="4233571" y="4314027"/>
        <a:ext cx="14302524" cy="1120941"/>
      </dsp:txXfrm>
    </dsp:sp>
    <dsp:sp modelId="{924F136E-B08D-49D0-A63A-A49BD31C1919}">
      <dsp:nvSpPr>
        <dsp:cNvPr id="0" name=""/>
        <dsp:cNvSpPr/>
      </dsp:nvSpPr>
      <dsp:spPr>
        <a:xfrm>
          <a:off x="3392865" y="4314027"/>
          <a:ext cx="1120941" cy="112094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D20C68-9EF0-4F53-B913-CEC869F19507}">
      <dsp:nvSpPr>
        <dsp:cNvPr id="0" name=""/>
        <dsp:cNvSpPr/>
      </dsp:nvSpPr>
      <dsp:spPr>
        <a:xfrm rot="10800000">
          <a:off x="3953336" y="5752009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Improved quality from a user’s perspective</a:t>
          </a:r>
        </a:p>
      </dsp:txBody>
      <dsp:txXfrm rot="10800000">
        <a:off x="4233571" y="5752009"/>
        <a:ext cx="14302524" cy="1120941"/>
      </dsp:txXfrm>
    </dsp:sp>
    <dsp:sp modelId="{7F0E4497-6C19-4C46-91F8-CD096394734C}">
      <dsp:nvSpPr>
        <dsp:cNvPr id="0" name=""/>
        <dsp:cNvSpPr/>
      </dsp:nvSpPr>
      <dsp:spPr>
        <a:xfrm>
          <a:off x="3392865" y="5752009"/>
          <a:ext cx="1120941" cy="112094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7CA26-79BB-4328-967A-D8574EA6B660}">
      <dsp:nvSpPr>
        <dsp:cNvPr id="0" name=""/>
        <dsp:cNvSpPr/>
      </dsp:nvSpPr>
      <dsp:spPr>
        <a:xfrm rot="10800000">
          <a:off x="3953336" y="7189990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Guaranteed customer satisfaction</a:t>
          </a:r>
        </a:p>
      </dsp:txBody>
      <dsp:txXfrm rot="10800000">
        <a:off x="4233571" y="7189990"/>
        <a:ext cx="14302524" cy="1120941"/>
      </dsp:txXfrm>
    </dsp:sp>
    <dsp:sp modelId="{837DE8F4-022B-41CA-B7F2-2661F24887BE}">
      <dsp:nvSpPr>
        <dsp:cNvPr id="0" name=""/>
        <dsp:cNvSpPr/>
      </dsp:nvSpPr>
      <dsp:spPr>
        <a:xfrm>
          <a:off x="3392865" y="7189990"/>
          <a:ext cx="1120941" cy="1120941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20C9C-4726-4501-9C28-857F0A208EB4}">
      <dsp:nvSpPr>
        <dsp:cNvPr id="0" name=""/>
        <dsp:cNvSpPr/>
      </dsp:nvSpPr>
      <dsp:spPr>
        <a:xfrm rot="3241437">
          <a:off x="5439617" y="6395475"/>
          <a:ext cx="3449337" cy="17336"/>
        </a:xfrm>
        <a:custGeom>
          <a:avLst/>
          <a:gdLst/>
          <a:ahLst/>
          <a:cxnLst/>
          <a:rect l="0" t="0" r="0" b="0"/>
          <a:pathLst>
            <a:path>
              <a:moveTo>
                <a:pt x="0" y="8668"/>
              </a:moveTo>
              <a:lnTo>
                <a:pt x="3449337" y="8668"/>
              </a:lnTo>
            </a:path>
          </a:pathLst>
        </a:custGeom>
        <a:noFill/>
        <a:ln w="25400" cap="flat" cmpd="sng" algn="ctr">
          <a:solidFill>
            <a:srgbClr val="0F21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67B287-EE89-41DD-BC0D-D11685D482B1}">
      <dsp:nvSpPr>
        <dsp:cNvPr id="0" name=""/>
        <dsp:cNvSpPr/>
      </dsp:nvSpPr>
      <dsp:spPr>
        <a:xfrm rot="2211880">
          <a:off x="6010694" y="5764587"/>
          <a:ext cx="3050169" cy="17336"/>
        </a:xfrm>
        <a:custGeom>
          <a:avLst/>
          <a:gdLst/>
          <a:ahLst/>
          <a:cxnLst/>
          <a:rect l="0" t="0" r="0" b="0"/>
          <a:pathLst>
            <a:path>
              <a:moveTo>
                <a:pt x="0" y="8668"/>
              </a:moveTo>
              <a:lnTo>
                <a:pt x="3050169" y="8668"/>
              </a:lnTo>
            </a:path>
          </a:pathLst>
        </a:custGeom>
        <a:noFill/>
        <a:ln w="25400" cap="flat" cmpd="sng" algn="ctr">
          <a:solidFill>
            <a:srgbClr val="0F21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858AE0-85B4-4E82-A362-6533F9AB3348}">
      <dsp:nvSpPr>
        <dsp:cNvPr id="0" name=""/>
        <dsp:cNvSpPr/>
      </dsp:nvSpPr>
      <dsp:spPr>
        <a:xfrm rot="1106411">
          <a:off x="6243583" y="5043568"/>
          <a:ext cx="2806236" cy="17336"/>
        </a:xfrm>
        <a:custGeom>
          <a:avLst/>
          <a:gdLst/>
          <a:ahLst/>
          <a:cxnLst/>
          <a:rect l="0" t="0" r="0" b="0"/>
          <a:pathLst>
            <a:path>
              <a:moveTo>
                <a:pt x="0" y="8668"/>
              </a:moveTo>
              <a:lnTo>
                <a:pt x="2806236" y="8668"/>
              </a:lnTo>
            </a:path>
          </a:pathLst>
        </a:custGeom>
        <a:noFill/>
        <a:ln w="25400" cap="flat" cmpd="sng" algn="ctr">
          <a:solidFill>
            <a:srgbClr val="0F21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F4C96-D666-4CAA-BDF7-2FDBA56E9067}">
      <dsp:nvSpPr>
        <dsp:cNvPr id="0" name=""/>
        <dsp:cNvSpPr/>
      </dsp:nvSpPr>
      <dsp:spPr>
        <a:xfrm>
          <a:off x="6315627" y="4399637"/>
          <a:ext cx="2597433" cy="17336"/>
        </a:xfrm>
        <a:custGeom>
          <a:avLst/>
          <a:gdLst/>
          <a:ahLst/>
          <a:cxnLst/>
          <a:rect l="0" t="0" r="0" b="0"/>
          <a:pathLst>
            <a:path>
              <a:moveTo>
                <a:pt x="0" y="8668"/>
              </a:moveTo>
              <a:lnTo>
                <a:pt x="2597433" y="8668"/>
              </a:lnTo>
            </a:path>
          </a:pathLst>
        </a:custGeom>
        <a:noFill/>
        <a:ln w="25400" cap="flat" cmpd="sng" algn="ctr">
          <a:solidFill>
            <a:srgbClr val="0F21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F1A901-B38C-4688-8C69-E594ADA0B396}">
      <dsp:nvSpPr>
        <dsp:cNvPr id="0" name=""/>
        <dsp:cNvSpPr/>
      </dsp:nvSpPr>
      <dsp:spPr>
        <a:xfrm rot="20494434">
          <a:off x="6244264" y="3759725"/>
          <a:ext cx="2783922" cy="17336"/>
        </a:xfrm>
        <a:custGeom>
          <a:avLst/>
          <a:gdLst/>
          <a:ahLst/>
          <a:cxnLst/>
          <a:rect l="0" t="0" r="0" b="0"/>
          <a:pathLst>
            <a:path>
              <a:moveTo>
                <a:pt x="0" y="8668"/>
              </a:moveTo>
              <a:lnTo>
                <a:pt x="2783922" y="8668"/>
              </a:lnTo>
            </a:path>
          </a:pathLst>
        </a:custGeom>
        <a:noFill/>
        <a:ln w="25400" cap="flat" cmpd="sng" algn="ctr">
          <a:solidFill>
            <a:srgbClr val="0F21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81DF3-B54C-4510-B46F-761D854C2338}">
      <dsp:nvSpPr>
        <dsp:cNvPr id="0" name=""/>
        <dsp:cNvSpPr/>
      </dsp:nvSpPr>
      <dsp:spPr>
        <a:xfrm rot="19409675">
          <a:off x="6011775" y="3034165"/>
          <a:ext cx="3097379" cy="17336"/>
        </a:xfrm>
        <a:custGeom>
          <a:avLst/>
          <a:gdLst/>
          <a:ahLst/>
          <a:cxnLst/>
          <a:rect l="0" t="0" r="0" b="0"/>
          <a:pathLst>
            <a:path>
              <a:moveTo>
                <a:pt x="0" y="8668"/>
              </a:moveTo>
              <a:lnTo>
                <a:pt x="3097379" y="8668"/>
              </a:lnTo>
            </a:path>
          </a:pathLst>
        </a:custGeom>
        <a:noFill/>
        <a:ln w="25400" cap="flat" cmpd="sng" algn="ctr">
          <a:solidFill>
            <a:srgbClr val="0F21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F5FCD-FB27-4DE0-9EA2-522269F36C41}">
      <dsp:nvSpPr>
        <dsp:cNvPr id="0" name=""/>
        <dsp:cNvSpPr/>
      </dsp:nvSpPr>
      <dsp:spPr>
        <a:xfrm rot="18377134">
          <a:off x="5449484" y="2404104"/>
          <a:ext cx="3462213" cy="17336"/>
        </a:xfrm>
        <a:custGeom>
          <a:avLst/>
          <a:gdLst/>
          <a:ahLst/>
          <a:cxnLst/>
          <a:rect l="0" t="0" r="0" b="0"/>
          <a:pathLst>
            <a:path>
              <a:moveTo>
                <a:pt x="0" y="8668"/>
              </a:moveTo>
              <a:lnTo>
                <a:pt x="3462213" y="8668"/>
              </a:lnTo>
            </a:path>
          </a:pathLst>
        </a:custGeom>
        <a:noFill/>
        <a:ln w="25400" cap="flat" cmpd="sng" algn="ctr">
          <a:solidFill>
            <a:srgbClr val="0F21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79BA8-87F8-401F-9D4B-A95AAA2DD168}">
      <dsp:nvSpPr>
        <dsp:cNvPr id="0" name=""/>
        <dsp:cNvSpPr/>
      </dsp:nvSpPr>
      <dsp:spPr>
        <a:xfrm>
          <a:off x="1867593" y="2860988"/>
          <a:ext cx="2846268" cy="3330468"/>
        </a:xfrm>
        <a:prstGeom prst="ellipse">
          <a:avLst/>
        </a:prstGeom>
        <a:noFill/>
        <a:ln w="25400" cap="flat" cmpd="sng" algn="ctr">
          <a:solidFill>
            <a:srgbClr val="0F214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538F6-7565-44D4-9418-AF58436B145B}">
      <dsp:nvSpPr>
        <dsp:cNvPr id="0" name=""/>
        <dsp:cNvSpPr/>
      </dsp:nvSpPr>
      <dsp:spPr>
        <a:xfrm>
          <a:off x="7214307" y="7474"/>
          <a:ext cx="2709113" cy="1028790"/>
        </a:xfrm>
        <a:prstGeom prst="ellipse">
          <a:avLst/>
        </a:prstGeom>
        <a:solidFill>
          <a:srgbClr val="EE514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Load Testing</a:t>
          </a:r>
          <a:endParaRPr lang="en-US" sz="2600" kern="1200" dirty="0"/>
        </a:p>
      </dsp:txBody>
      <dsp:txXfrm>
        <a:off x="7611047" y="158137"/>
        <a:ext cx="1915633" cy="727464"/>
      </dsp:txXfrm>
    </dsp:sp>
    <dsp:sp modelId="{123576AC-8502-4BB5-A126-8EEF337E6114}">
      <dsp:nvSpPr>
        <dsp:cNvPr id="0" name=""/>
        <dsp:cNvSpPr/>
      </dsp:nvSpPr>
      <dsp:spPr>
        <a:xfrm>
          <a:off x="8019381" y="1145785"/>
          <a:ext cx="2818525" cy="1028790"/>
        </a:xfrm>
        <a:prstGeom prst="ellipse">
          <a:avLst/>
        </a:prstGeom>
        <a:solidFill>
          <a:srgbClr val="EE514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Stress Testing</a:t>
          </a:r>
          <a:endParaRPr lang="en-US" sz="2400" kern="1200" dirty="0"/>
        </a:p>
      </dsp:txBody>
      <dsp:txXfrm>
        <a:off x="8432144" y="1296448"/>
        <a:ext cx="1992999" cy="727464"/>
      </dsp:txXfrm>
    </dsp:sp>
    <dsp:sp modelId="{65A2BC68-5912-4861-9C41-181C3694CADA}">
      <dsp:nvSpPr>
        <dsp:cNvPr id="0" name=""/>
        <dsp:cNvSpPr/>
      </dsp:nvSpPr>
      <dsp:spPr>
        <a:xfrm>
          <a:off x="8606357" y="2471376"/>
          <a:ext cx="2757888" cy="1028790"/>
        </a:xfrm>
        <a:prstGeom prst="ellipse">
          <a:avLst/>
        </a:prstGeom>
        <a:solidFill>
          <a:srgbClr val="EE514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Scalability Testing</a:t>
          </a:r>
          <a:endParaRPr lang="en-US" sz="2400" kern="1200" dirty="0"/>
        </a:p>
      </dsp:txBody>
      <dsp:txXfrm>
        <a:off x="9010240" y="2622039"/>
        <a:ext cx="1950122" cy="727464"/>
      </dsp:txXfrm>
    </dsp:sp>
    <dsp:sp modelId="{8AB81F97-972A-4D02-8197-6DD2A02BB941}">
      <dsp:nvSpPr>
        <dsp:cNvPr id="0" name=""/>
        <dsp:cNvSpPr/>
      </dsp:nvSpPr>
      <dsp:spPr>
        <a:xfrm>
          <a:off x="8913061" y="3893910"/>
          <a:ext cx="2566810" cy="1028790"/>
        </a:xfrm>
        <a:prstGeom prst="ellipse">
          <a:avLst/>
        </a:prstGeom>
        <a:solidFill>
          <a:srgbClr val="F278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Spike Testing</a:t>
          </a:r>
          <a:endParaRPr lang="en-US" sz="2400" kern="1200" dirty="0"/>
        </a:p>
      </dsp:txBody>
      <dsp:txXfrm>
        <a:off x="9288962" y="4044573"/>
        <a:ext cx="1815008" cy="727464"/>
      </dsp:txXfrm>
    </dsp:sp>
    <dsp:sp modelId="{7776EB6F-0ED4-4231-88CC-76009A860E21}">
      <dsp:nvSpPr>
        <dsp:cNvPr id="0" name=""/>
        <dsp:cNvSpPr/>
      </dsp:nvSpPr>
      <dsp:spPr>
        <a:xfrm>
          <a:off x="8644712" y="5320169"/>
          <a:ext cx="2696520" cy="1028790"/>
        </a:xfrm>
        <a:prstGeom prst="ellipse">
          <a:avLst/>
        </a:prstGeom>
        <a:solidFill>
          <a:srgbClr val="F278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Endurance Testing</a:t>
          </a:r>
          <a:endParaRPr lang="en-US" sz="2400" kern="1200" dirty="0"/>
        </a:p>
      </dsp:txBody>
      <dsp:txXfrm>
        <a:off x="9039608" y="5470832"/>
        <a:ext cx="1906728" cy="727464"/>
      </dsp:txXfrm>
    </dsp:sp>
    <dsp:sp modelId="{40669FBC-B338-4EA4-942D-BF6CDE556CED}">
      <dsp:nvSpPr>
        <dsp:cNvPr id="0" name=""/>
        <dsp:cNvSpPr/>
      </dsp:nvSpPr>
      <dsp:spPr>
        <a:xfrm>
          <a:off x="7802815" y="6645760"/>
          <a:ext cx="3165031" cy="1028790"/>
        </a:xfrm>
        <a:prstGeom prst="ellipse">
          <a:avLst/>
        </a:prstGeom>
        <a:solidFill>
          <a:srgbClr val="F278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Concurrency Testing</a:t>
          </a:r>
          <a:endParaRPr lang="en-US" sz="2400" kern="1200" dirty="0"/>
        </a:p>
      </dsp:txBody>
      <dsp:txXfrm>
        <a:off x="8266323" y="6796423"/>
        <a:ext cx="2238015" cy="727464"/>
      </dsp:txXfrm>
    </dsp:sp>
    <dsp:sp modelId="{71D5C2B2-3D43-4854-B00D-B98F25A3EC2A}">
      <dsp:nvSpPr>
        <dsp:cNvPr id="0" name=""/>
        <dsp:cNvSpPr/>
      </dsp:nvSpPr>
      <dsp:spPr>
        <a:xfrm>
          <a:off x="7066901" y="7784071"/>
          <a:ext cx="2944963" cy="1028790"/>
        </a:xfrm>
        <a:prstGeom prst="ellipse">
          <a:avLst/>
        </a:prstGeom>
        <a:solidFill>
          <a:srgbClr val="F278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Capacity Testing</a:t>
          </a:r>
          <a:endParaRPr lang="en-US" sz="2400" kern="1200" dirty="0"/>
        </a:p>
      </dsp:txBody>
      <dsp:txXfrm>
        <a:off x="7498181" y="7934734"/>
        <a:ext cx="2082403" cy="7274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6809D-0893-4513-ABFA-303AED485180}">
      <dsp:nvSpPr>
        <dsp:cNvPr id="0" name=""/>
        <dsp:cNvSpPr/>
      </dsp:nvSpPr>
      <dsp:spPr>
        <a:xfrm rot="10800000">
          <a:off x="3953336" y="4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  <a:sym typeface="Calibri"/>
            </a:rPr>
            <a:t>Identification</a:t>
          </a:r>
          <a:r>
            <a:rPr lang="en-US" sz="5300" b="0" i="0" kern="1200" baseline="0" dirty="0"/>
            <a:t> </a:t>
          </a: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of bottlenecks</a:t>
          </a:r>
        </a:p>
      </dsp:txBody>
      <dsp:txXfrm rot="10800000">
        <a:off x="4233571" y="4"/>
        <a:ext cx="14302524" cy="1120941"/>
      </dsp:txXfrm>
    </dsp:sp>
    <dsp:sp modelId="{FC212B78-CB89-4A24-9900-752AC7F584F0}">
      <dsp:nvSpPr>
        <dsp:cNvPr id="0" name=""/>
        <dsp:cNvSpPr/>
      </dsp:nvSpPr>
      <dsp:spPr>
        <a:xfrm>
          <a:off x="3392865" y="82"/>
          <a:ext cx="1120941" cy="112094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CB5E64-267E-430A-81C8-00E6D7F44F56}">
      <dsp:nvSpPr>
        <dsp:cNvPr id="0" name=""/>
        <dsp:cNvSpPr/>
      </dsp:nvSpPr>
      <dsp:spPr>
        <a:xfrm rot="10800000">
          <a:off x="3953336" y="1438064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Identification of major code defects</a:t>
          </a:r>
        </a:p>
      </dsp:txBody>
      <dsp:txXfrm rot="10800000">
        <a:off x="4233571" y="1438064"/>
        <a:ext cx="14302524" cy="1120941"/>
      </dsp:txXfrm>
    </dsp:sp>
    <dsp:sp modelId="{EE3A3406-C41B-4FC0-9BC0-259364BC8DB8}">
      <dsp:nvSpPr>
        <dsp:cNvPr id="0" name=""/>
        <dsp:cNvSpPr/>
      </dsp:nvSpPr>
      <dsp:spPr>
        <a:xfrm>
          <a:off x="3392865" y="1438064"/>
          <a:ext cx="1120941" cy="112094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74F27-E3F2-4B9E-9643-2DA24AFCF263}">
      <dsp:nvSpPr>
        <dsp:cNvPr id="0" name=""/>
        <dsp:cNvSpPr/>
      </dsp:nvSpPr>
      <dsp:spPr>
        <a:xfrm rot="10800000">
          <a:off x="3953336" y="2876046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Identification of architectural issues</a:t>
          </a:r>
        </a:p>
      </dsp:txBody>
      <dsp:txXfrm rot="10800000">
        <a:off x="4233571" y="2876046"/>
        <a:ext cx="14302524" cy="1120941"/>
      </dsp:txXfrm>
    </dsp:sp>
    <dsp:sp modelId="{0249D638-11A5-41EF-9F96-7D38B8E51B23}">
      <dsp:nvSpPr>
        <dsp:cNvPr id="0" name=""/>
        <dsp:cNvSpPr/>
      </dsp:nvSpPr>
      <dsp:spPr>
        <a:xfrm>
          <a:off x="3392865" y="2876046"/>
          <a:ext cx="1120941" cy="112094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1F8A2-A541-4D60-8EC8-32C22B8B3E2D}">
      <dsp:nvSpPr>
        <dsp:cNvPr id="0" name=""/>
        <dsp:cNvSpPr/>
      </dsp:nvSpPr>
      <dsp:spPr>
        <a:xfrm rot="10800000">
          <a:off x="3953336" y="4314027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Clarity on resource utilization</a:t>
          </a:r>
        </a:p>
      </dsp:txBody>
      <dsp:txXfrm rot="10800000">
        <a:off x="4233571" y="4314027"/>
        <a:ext cx="14302524" cy="1120941"/>
      </dsp:txXfrm>
    </dsp:sp>
    <dsp:sp modelId="{924F136E-B08D-49D0-A63A-A49BD31C1919}">
      <dsp:nvSpPr>
        <dsp:cNvPr id="0" name=""/>
        <dsp:cNvSpPr/>
      </dsp:nvSpPr>
      <dsp:spPr>
        <a:xfrm>
          <a:off x="3392865" y="4314027"/>
          <a:ext cx="1120941" cy="112094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D20C68-9EF0-4F53-B913-CEC869F19507}">
      <dsp:nvSpPr>
        <dsp:cNvPr id="0" name=""/>
        <dsp:cNvSpPr/>
      </dsp:nvSpPr>
      <dsp:spPr>
        <a:xfrm rot="10800000">
          <a:off x="3953336" y="5752009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Improved quality from a user’s perspective</a:t>
          </a:r>
        </a:p>
      </dsp:txBody>
      <dsp:txXfrm rot="10800000">
        <a:off x="4233571" y="5752009"/>
        <a:ext cx="14302524" cy="1120941"/>
      </dsp:txXfrm>
    </dsp:sp>
    <dsp:sp modelId="{7F0E4497-6C19-4C46-91F8-CD096394734C}">
      <dsp:nvSpPr>
        <dsp:cNvPr id="0" name=""/>
        <dsp:cNvSpPr/>
      </dsp:nvSpPr>
      <dsp:spPr>
        <a:xfrm>
          <a:off x="3392865" y="5752009"/>
          <a:ext cx="1120941" cy="112094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7CA26-79BB-4328-967A-D8574EA6B660}">
      <dsp:nvSpPr>
        <dsp:cNvPr id="0" name=""/>
        <dsp:cNvSpPr/>
      </dsp:nvSpPr>
      <dsp:spPr>
        <a:xfrm rot="10800000">
          <a:off x="3953336" y="7189990"/>
          <a:ext cx="14582759" cy="112094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304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0" i="0" u="none" strike="noStrike" kern="1200" cap="none" spc="0" baseline="0" dirty="0">
              <a:solidFill>
                <a:srgbClr val="002060"/>
              </a:solidFill>
              <a:uFillTx/>
              <a:latin typeface="Calibri"/>
              <a:ea typeface="Calibri"/>
              <a:cs typeface="Calibri"/>
            </a:rPr>
            <a:t>Guaranteed customer satisfaction</a:t>
          </a:r>
        </a:p>
      </dsp:txBody>
      <dsp:txXfrm rot="10800000">
        <a:off x="4233571" y="7189990"/>
        <a:ext cx="14302524" cy="1120941"/>
      </dsp:txXfrm>
    </dsp:sp>
    <dsp:sp modelId="{837DE8F4-022B-41CA-B7F2-2661F24887BE}">
      <dsp:nvSpPr>
        <dsp:cNvPr id="0" name=""/>
        <dsp:cNvSpPr/>
      </dsp:nvSpPr>
      <dsp:spPr>
        <a:xfrm>
          <a:off x="3392865" y="7189990"/>
          <a:ext cx="1120941" cy="1120941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A319D-CE43-4F45-8E81-A8CAD69C4ACD}">
      <dsp:nvSpPr>
        <dsp:cNvPr id="0" name=""/>
        <dsp:cNvSpPr/>
      </dsp:nvSpPr>
      <dsp:spPr>
        <a:xfrm>
          <a:off x="0" y="1500362"/>
          <a:ext cx="22634128" cy="2000483"/>
        </a:xfrm>
        <a:prstGeom prst="notchedRightArrow">
          <a:avLst/>
        </a:prstGeom>
        <a:solidFill>
          <a:srgbClr val="EE514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CAD95-AB59-4FBD-B2BA-B523FFDF8745}">
      <dsp:nvSpPr>
        <dsp:cNvPr id="0" name=""/>
        <dsp:cNvSpPr/>
      </dsp:nvSpPr>
      <dsp:spPr>
        <a:xfrm>
          <a:off x="17643" y="0"/>
          <a:ext cx="2790032" cy="200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b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Determine performance criteria, plan </a:t>
          </a:r>
          <a:r>
            <a:rPr lang="en-US" sz="2900" kern="1200"/>
            <a:t>and design</a:t>
          </a:r>
          <a:endParaRPr lang="en-US" sz="2900" kern="1200" dirty="0"/>
        </a:p>
      </dsp:txBody>
      <dsp:txXfrm>
        <a:off x="17643" y="0"/>
        <a:ext cx="2790032" cy="2000483"/>
      </dsp:txXfrm>
    </dsp:sp>
    <dsp:sp modelId="{497ECC54-4DA4-409F-93B2-BBC78B7F0D41}">
      <dsp:nvSpPr>
        <dsp:cNvPr id="0" name=""/>
        <dsp:cNvSpPr/>
      </dsp:nvSpPr>
      <dsp:spPr>
        <a:xfrm>
          <a:off x="1146696" y="2250543"/>
          <a:ext cx="500120" cy="500120"/>
        </a:xfrm>
        <a:prstGeom prst="ellipse">
          <a:avLst/>
        </a:prstGeom>
        <a:solidFill>
          <a:srgbClr val="0F214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1871D-F170-457B-82AC-295E1DF7ECD5}">
      <dsp:nvSpPr>
        <dsp:cNvPr id="0" name=""/>
        <dsp:cNvSpPr/>
      </dsp:nvSpPr>
      <dsp:spPr>
        <a:xfrm>
          <a:off x="2931274" y="3000724"/>
          <a:ext cx="2790032" cy="200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Identify test environment</a:t>
          </a:r>
        </a:p>
      </dsp:txBody>
      <dsp:txXfrm>
        <a:off x="2931274" y="3000724"/>
        <a:ext cx="2790032" cy="2000483"/>
      </dsp:txXfrm>
    </dsp:sp>
    <dsp:sp modelId="{B748C109-F468-4BD5-A9F8-7CA78C50DFD6}">
      <dsp:nvSpPr>
        <dsp:cNvPr id="0" name=""/>
        <dsp:cNvSpPr/>
      </dsp:nvSpPr>
      <dsp:spPr>
        <a:xfrm>
          <a:off x="4076229" y="2250543"/>
          <a:ext cx="500120" cy="500120"/>
        </a:xfrm>
        <a:prstGeom prst="ellipse">
          <a:avLst/>
        </a:prstGeom>
        <a:solidFill>
          <a:srgbClr val="00206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466F0-9C40-4810-9CDE-1B28A1CAE93D}">
      <dsp:nvSpPr>
        <dsp:cNvPr id="0" name=""/>
        <dsp:cNvSpPr/>
      </dsp:nvSpPr>
      <dsp:spPr>
        <a:xfrm>
          <a:off x="5860807" y="0"/>
          <a:ext cx="2790032" cy="200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b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Implement test design</a:t>
          </a:r>
        </a:p>
      </dsp:txBody>
      <dsp:txXfrm>
        <a:off x="5860807" y="0"/>
        <a:ext cx="2790032" cy="2000483"/>
      </dsp:txXfrm>
    </dsp:sp>
    <dsp:sp modelId="{B2D66A35-5AD3-4335-8927-5209B3DDD7B0}">
      <dsp:nvSpPr>
        <dsp:cNvPr id="0" name=""/>
        <dsp:cNvSpPr/>
      </dsp:nvSpPr>
      <dsp:spPr>
        <a:xfrm>
          <a:off x="7005763" y="2250543"/>
          <a:ext cx="500120" cy="500120"/>
        </a:xfrm>
        <a:prstGeom prst="ellipse">
          <a:avLst/>
        </a:prstGeom>
        <a:solidFill>
          <a:srgbClr val="00206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D7201-E790-48EA-BAF8-8BD47040C04C}">
      <dsp:nvSpPr>
        <dsp:cNvPr id="0" name=""/>
        <dsp:cNvSpPr/>
      </dsp:nvSpPr>
      <dsp:spPr>
        <a:xfrm>
          <a:off x="8790341" y="3000724"/>
          <a:ext cx="2790032" cy="200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Reserve and configure test environment</a:t>
          </a:r>
        </a:p>
      </dsp:txBody>
      <dsp:txXfrm>
        <a:off x="8790341" y="3000724"/>
        <a:ext cx="2790032" cy="2000483"/>
      </dsp:txXfrm>
    </dsp:sp>
    <dsp:sp modelId="{07B97168-7097-4942-87B2-343D54750628}">
      <dsp:nvSpPr>
        <dsp:cNvPr id="0" name=""/>
        <dsp:cNvSpPr/>
      </dsp:nvSpPr>
      <dsp:spPr>
        <a:xfrm>
          <a:off x="9935297" y="2250543"/>
          <a:ext cx="500120" cy="500120"/>
        </a:xfrm>
        <a:prstGeom prst="ellipse">
          <a:avLst/>
        </a:prstGeom>
        <a:solidFill>
          <a:srgbClr val="00206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7D710-F1FC-4CF8-8E19-622C815AE3EA}">
      <dsp:nvSpPr>
        <dsp:cNvPr id="0" name=""/>
        <dsp:cNvSpPr/>
      </dsp:nvSpPr>
      <dsp:spPr>
        <a:xfrm>
          <a:off x="11719875" y="0"/>
          <a:ext cx="2790032" cy="200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b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Run tests</a:t>
          </a:r>
        </a:p>
      </dsp:txBody>
      <dsp:txXfrm>
        <a:off x="11719875" y="0"/>
        <a:ext cx="2790032" cy="2000483"/>
      </dsp:txXfrm>
    </dsp:sp>
    <dsp:sp modelId="{D5981919-F90F-4185-87D9-A59441F3121E}">
      <dsp:nvSpPr>
        <dsp:cNvPr id="0" name=""/>
        <dsp:cNvSpPr/>
      </dsp:nvSpPr>
      <dsp:spPr>
        <a:xfrm>
          <a:off x="12864830" y="2250543"/>
          <a:ext cx="500120" cy="500120"/>
        </a:xfrm>
        <a:prstGeom prst="ellipse">
          <a:avLst/>
        </a:prstGeom>
        <a:solidFill>
          <a:srgbClr val="00206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AA39B-3FA3-48AD-A94A-C3B3AEFE955B}">
      <dsp:nvSpPr>
        <dsp:cNvPr id="0" name=""/>
        <dsp:cNvSpPr/>
      </dsp:nvSpPr>
      <dsp:spPr>
        <a:xfrm>
          <a:off x="14649408" y="3000724"/>
          <a:ext cx="2790032" cy="200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Analyze results, finetune, rerun tests</a:t>
          </a:r>
        </a:p>
      </dsp:txBody>
      <dsp:txXfrm>
        <a:off x="14649408" y="3000724"/>
        <a:ext cx="2790032" cy="2000483"/>
      </dsp:txXfrm>
    </dsp:sp>
    <dsp:sp modelId="{3D0FF3A2-F65B-4556-BBA4-810E11C44ADF}">
      <dsp:nvSpPr>
        <dsp:cNvPr id="0" name=""/>
        <dsp:cNvSpPr/>
      </dsp:nvSpPr>
      <dsp:spPr>
        <a:xfrm>
          <a:off x="15794364" y="2250543"/>
          <a:ext cx="500120" cy="500120"/>
        </a:xfrm>
        <a:prstGeom prst="ellipse">
          <a:avLst/>
        </a:prstGeom>
        <a:solidFill>
          <a:srgbClr val="00206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3D4C2-B690-4183-AF8B-68A86B84E293}">
      <dsp:nvSpPr>
        <dsp:cNvPr id="0" name=""/>
        <dsp:cNvSpPr/>
      </dsp:nvSpPr>
      <dsp:spPr>
        <a:xfrm>
          <a:off x="17578942" y="0"/>
          <a:ext cx="2790032" cy="2000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b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Report</a:t>
          </a:r>
        </a:p>
      </dsp:txBody>
      <dsp:txXfrm>
        <a:off x="17578942" y="0"/>
        <a:ext cx="2790032" cy="2000483"/>
      </dsp:txXfrm>
    </dsp:sp>
    <dsp:sp modelId="{BF0BB3A2-AB70-467B-B732-F49568853686}">
      <dsp:nvSpPr>
        <dsp:cNvPr id="0" name=""/>
        <dsp:cNvSpPr/>
      </dsp:nvSpPr>
      <dsp:spPr>
        <a:xfrm>
          <a:off x="18723898" y="2250543"/>
          <a:ext cx="500120" cy="500120"/>
        </a:xfrm>
        <a:prstGeom prst="ellipse">
          <a:avLst/>
        </a:prstGeom>
        <a:solidFill>
          <a:srgbClr val="00206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D250FC-9382-4F90-8BE1-FF58D1AC3226}">
      <dsp:nvSpPr>
        <dsp:cNvPr id="0" name=""/>
        <dsp:cNvSpPr/>
      </dsp:nvSpPr>
      <dsp:spPr>
        <a:xfrm>
          <a:off x="-9399331" y="-1434894"/>
          <a:ext cx="11180804" cy="11180804"/>
        </a:xfrm>
        <a:prstGeom prst="blockArc">
          <a:avLst>
            <a:gd name="adj1" fmla="val 18900000"/>
            <a:gd name="adj2" fmla="val 2700000"/>
            <a:gd name="adj3" fmla="val 193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FF78F-9904-4A29-B990-AC8548912547}">
      <dsp:nvSpPr>
        <dsp:cNvPr id="0" name=""/>
        <dsp:cNvSpPr/>
      </dsp:nvSpPr>
      <dsp:spPr>
        <a:xfrm>
          <a:off x="776988" y="519272"/>
          <a:ext cx="14581101" cy="10392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872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 dirty="0"/>
            <a:t>Start as </a:t>
          </a:r>
          <a:r>
            <a:rPr lang="en-US" sz="3300" b="1" i="0" kern="1200" baseline="0" dirty="0"/>
            <a:t>early</a:t>
          </a:r>
          <a:r>
            <a:rPr lang="en-US" sz="3300" b="0" i="0" kern="1200" baseline="0" dirty="0"/>
            <a:t> as possible and add performance tests in your </a:t>
          </a:r>
          <a:r>
            <a:rPr lang="en-US" sz="3300" b="1" i="0" kern="1200" baseline="0" dirty="0"/>
            <a:t>CI/CD </a:t>
          </a:r>
          <a:r>
            <a:rPr lang="en-US" sz="3300" b="0" i="0" kern="1200" baseline="0" dirty="0"/>
            <a:t>process</a:t>
          </a:r>
          <a:endParaRPr lang="en-US" sz="3300" kern="1200" dirty="0"/>
        </a:p>
      </dsp:txBody>
      <dsp:txXfrm>
        <a:off x="776988" y="519272"/>
        <a:ext cx="14581101" cy="1039209"/>
      </dsp:txXfrm>
    </dsp:sp>
    <dsp:sp modelId="{EFED60EF-78DC-4917-BE93-AAAF2308839D}">
      <dsp:nvSpPr>
        <dsp:cNvPr id="0" name=""/>
        <dsp:cNvSpPr/>
      </dsp:nvSpPr>
      <dsp:spPr>
        <a:xfrm>
          <a:off x="127482" y="389371"/>
          <a:ext cx="1299011" cy="12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889418-1810-4B07-BA5B-E75C0161F3E8}">
      <dsp:nvSpPr>
        <dsp:cNvPr id="0" name=""/>
        <dsp:cNvSpPr/>
      </dsp:nvSpPr>
      <dsp:spPr>
        <a:xfrm>
          <a:off x="1521655" y="2077587"/>
          <a:ext cx="13836434" cy="10392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872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Add </a:t>
          </a:r>
          <a:r>
            <a:rPr lang="en-US" sz="3300" b="1" i="0" kern="1200" baseline="0"/>
            <a:t>think time </a:t>
          </a:r>
          <a:r>
            <a:rPr lang="en-US" sz="3300" b="0" i="0" kern="1200" baseline="0"/>
            <a:t>to make the tests as realistic as possible.</a:t>
          </a:r>
          <a:endParaRPr lang="en-US" sz="3300" kern="1200"/>
        </a:p>
      </dsp:txBody>
      <dsp:txXfrm>
        <a:off x="1521655" y="2077587"/>
        <a:ext cx="13836434" cy="1039209"/>
      </dsp:txXfrm>
    </dsp:sp>
    <dsp:sp modelId="{A0673BCB-F875-4964-8C12-FFA5F74DCA2E}">
      <dsp:nvSpPr>
        <dsp:cNvPr id="0" name=""/>
        <dsp:cNvSpPr/>
      </dsp:nvSpPr>
      <dsp:spPr>
        <a:xfrm>
          <a:off x="872149" y="1947686"/>
          <a:ext cx="1299011" cy="12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ED996-52FB-4182-8495-AF76488FD0FB}">
      <dsp:nvSpPr>
        <dsp:cNvPr id="0" name=""/>
        <dsp:cNvSpPr/>
      </dsp:nvSpPr>
      <dsp:spPr>
        <a:xfrm>
          <a:off x="1750208" y="3635902"/>
          <a:ext cx="13607881" cy="10392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872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Use as few </a:t>
          </a:r>
          <a:r>
            <a:rPr lang="en-US" sz="3300" b="1" i="0" kern="1200" baseline="0"/>
            <a:t>assertions</a:t>
          </a:r>
          <a:r>
            <a:rPr lang="en-US" sz="3300" b="0" i="0" kern="1200" baseline="0"/>
            <a:t> as possible.</a:t>
          </a:r>
          <a:endParaRPr lang="en-US" sz="3300" kern="1200"/>
        </a:p>
      </dsp:txBody>
      <dsp:txXfrm>
        <a:off x="1750208" y="3635902"/>
        <a:ext cx="13607881" cy="1039209"/>
      </dsp:txXfrm>
    </dsp:sp>
    <dsp:sp modelId="{D224DBF4-363E-4DA5-936D-64A28E89471E}">
      <dsp:nvSpPr>
        <dsp:cNvPr id="0" name=""/>
        <dsp:cNvSpPr/>
      </dsp:nvSpPr>
      <dsp:spPr>
        <a:xfrm>
          <a:off x="1065083" y="3502338"/>
          <a:ext cx="1299011" cy="12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C929F-509D-4527-B4A6-94F3988A8B9A}">
      <dsp:nvSpPr>
        <dsp:cNvPr id="0" name=""/>
        <dsp:cNvSpPr/>
      </dsp:nvSpPr>
      <dsp:spPr>
        <a:xfrm>
          <a:off x="1521655" y="5194218"/>
          <a:ext cx="13836434" cy="10392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872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Use </a:t>
          </a:r>
          <a:r>
            <a:rPr lang="en-US" sz="3300" b="1" i="0" kern="1200" baseline="0"/>
            <a:t>naming conventions </a:t>
          </a:r>
          <a:r>
            <a:rPr lang="en-US" sz="3300" b="0" i="0" kern="1200" baseline="0"/>
            <a:t>always for all elements.</a:t>
          </a:r>
          <a:endParaRPr lang="en-US" sz="3300" kern="1200"/>
        </a:p>
      </dsp:txBody>
      <dsp:txXfrm>
        <a:off x="1521655" y="5194218"/>
        <a:ext cx="13836434" cy="1039209"/>
      </dsp:txXfrm>
    </dsp:sp>
    <dsp:sp modelId="{DEEFC242-62D2-4836-B883-DBB04F1DE184}">
      <dsp:nvSpPr>
        <dsp:cNvPr id="0" name=""/>
        <dsp:cNvSpPr/>
      </dsp:nvSpPr>
      <dsp:spPr>
        <a:xfrm>
          <a:off x="872149" y="5064316"/>
          <a:ext cx="1299011" cy="12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A3057-F783-4B34-BE6E-FE418310F2F5}">
      <dsp:nvSpPr>
        <dsp:cNvPr id="0" name=""/>
        <dsp:cNvSpPr/>
      </dsp:nvSpPr>
      <dsp:spPr>
        <a:xfrm>
          <a:off x="776988" y="6752533"/>
          <a:ext cx="14581101" cy="10392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872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Monitor server(s) </a:t>
          </a:r>
          <a:r>
            <a:rPr lang="en-US" sz="3300" b="1" i="0" kern="1200" baseline="0"/>
            <a:t>logs</a:t>
          </a:r>
          <a:r>
            <a:rPr lang="en-US" sz="3300" b="0" i="0" kern="1200" baseline="0"/>
            <a:t> during performance.</a:t>
          </a:r>
          <a:endParaRPr lang="en-US" sz="3300" kern="1200"/>
        </a:p>
      </dsp:txBody>
      <dsp:txXfrm>
        <a:off x="776988" y="6752533"/>
        <a:ext cx="14581101" cy="1039209"/>
      </dsp:txXfrm>
    </dsp:sp>
    <dsp:sp modelId="{89FEE16E-5D6B-477C-A4CF-591E67DC19D2}">
      <dsp:nvSpPr>
        <dsp:cNvPr id="0" name=""/>
        <dsp:cNvSpPr/>
      </dsp:nvSpPr>
      <dsp:spPr>
        <a:xfrm>
          <a:off x="127482" y="6622632"/>
          <a:ext cx="1299011" cy="12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D250FC-9382-4F90-8BE1-FF58D1AC3226}">
      <dsp:nvSpPr>
        <dsp:cNvPr id="0" name=""/>
        <dsp:cNvSpPr/>
      </dsp:nvSpPr>
      <dsp:spPr>
        <a:xfrm>
          <a:off x="-9399331" y="-1434894"/>
          <a:ext cx="11180804" cy="11180804"/>
        </a:xfrm>
        <a:prstGeom prst="blockArc">
          <a:avLst>
            <a:gd name="adj1" fmla="val 18900000"/>
            <a:gd name="adj2" fmla="val 2700000"/>
            <a:gd name="adj3" fmla="val 193"/>
          </a:avLst>
        </a:pr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FF78F-9904-4A29-B990-AC8548912547}">
      <dsp:nvSpPr>
        <dsp:cNvPr id="0" name=""/>
        <dsp:cNvSpPr/>
      </dsp:nvSpPr>
      <dsp:spPr>
        <a:xfrm>
          <a:off x="776988" y="519272"/>
          <a:ext cx="14581101" cy="10392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872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 dirty="0"/>
            <a:t>Start as </a:t>
          </a:r>
          <a:r>
            <a:rPr lang="en-US" sz="3300" b="1" i="0" kern="1200" baseline="0" dirty="0"/>
            <a:t>early</a:t>
          </a:r>
          <a:r>
            <a:rPr lang="en-US" sz="3300" b="0" i="0" kern="1200" baseline="0" dirty="0"/>
            <a:t> as possible and add performance tests in your </a:t>
          </a:r>
          <a:r>
            <a:rPr lang="en-US" sz="3300" b="1" i="0" kern="1200" baseline="0" dirty="0"/>
            <a:t>CI/CD </a:t>
          </a:r>
          <a:r>
            <a:rPr lang="en-US" sz="3300" b="0" i="0" kern="1200" baseline="0" dirty="0"/>
            <a:t>process</a:t>
          </a:r>
          <a:endParaRPr lang="en-US" sz="3300" kern="1200" dirty="0"/>
        </a:p>
      </dsp:txBody>
      <dsp:txXfrm>
        <a:off x="776988" y="519272"/>
        <a:ext cx="14581101" cy="1039209"/>
      </dsp:txXfrm>
    </dsp:sp>
    <dsp:sp modelId="{EFED60EF-78DC-4917-BE93-AAAF2308839D}">
      <dsp:nvSpPr>
        <dsp:cNvPr id="0" name=""/>
        <dsp:cNvSpPr/>
      </dsp:nvSpPr>
      <dsp:spPr>
        <a:xfrm>
          <a:off x="127482" y="389371"/>
          <a:ext cx="1299011" cy="12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889418-1810-4B07-BA5B-E75C0161F3E8}">
      <dsp:nvSpPr>
        <dsp:cNvPr id="0" name=""/>
        <dsp:cNvSpPr/>
      </dsp:nvSpPr>
      <dsp:spPr>
        <a:xfrm>
          <a:off x="1521655" y="2077587"/>
          <a:ext cx="13836434" cy="10392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872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Add </a:t>
          </a:r>
          <a:r>
            <a:rPr lang="en-US" sz="3300" b="1" i="0" kern="1200" baseline="0"/>
            <a:t>think time </a:t>
          </a:r>
          <a:r>
            <a:rPr lang="en-US" sz="3300" b="0" i="0" kern="1200" baseline="0"/>
            <a:t>to make the tests as realistic as possible.</a:t>
          </a:r>
          <a:endParaRPr lang="en-US" sz="3300" kern="1200"/>
        </a:p>
      </dsp:txBody>
      <dsp:txXfrm>
        <a:off x="1521655" y="2077587"/>
        <a:ext cx="13836434" cy="1039209"/>
      </dsp:txXfrm>
    </dsp:sp>
    <dsp:sp modelId="{A0673BCB-F875-4964-8C12-FFA5F74DCA2E}">
      <dsp:nvSpPr>
        <dsp:cNvPr id="0" name=""/>
        <dsp:cNvSpPr/>
      </dsp:nvSpPr>
      <dsp:spPr>
        <a:xfrm>
          <a:off x="872149" y="1947686"/>
          <a:ext cx="1299011" cy="12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ED996-52FB-4182-8495-AF76488FD0FB}">
      <dsp:nvSpPr>
        <dsp:cNvPr id="0" name=""/>
        <dsp:cNvSpPr/>
      </dsp:nvSpPr>
      <dsp:spPr>
        <a:xfrm>
          <a:off x="1750208" y="3635902"/>
          <a:ext cx="13607881" cy="10392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872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Use as few </a:t>
          </a:r>
          <a:r>
            <a:rPr lang="en-US" sz="3300" b="1" i="0" kern="1200" baseline="0"/>
            <a:t>assertions</a:t>
          </a:r>
          <a:r>
            <a:rPr lang="en-US" sz="3300" b="0" i="0" kern="1200" baseline="0"/>
            <a:t> as possible.</a:t>
          </a:r>
          <a:endParaRPr lang="en-US" sz="3300" kern="1200"/>
        </a:p>
      </dsp:txBody>
      <dsp:txXfrm>
        <a:off x="1750208" y="3635902"/>
        <a:ext cx="13607881" cy="1039209"/>
      </dsp:txXfrm>
    </dsp:sp>
    <dsp:sp modelId="{D224DBF4-363E-4DA5-936D-64A28E89471E}">
      <dsp:nvSpPr>
        <dsp:cNvPr id="0" name=""/>
        <dsp:cNvSpPr/>
      </dsp:nvSpPr>
      <dsp:spPr>
        <a:xfrm>
          <a:off x="1065083" y="3502338"/>
          <a:ext cx="1299011" cy="12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C929F-509D-4527-B4A6-94F3988A8B9A}">
      <dsp:nvSpPr>
        <dsp:cNvPr id="0" name=""/>
        <dsp:cNvSpPr/>
      </dsp:nvSpPr>
      <dsp:spPr>
        <a:xfrm>
          <a:off x="1521655" y="5194218"/>
          <a:ext cx="13836434" cy="10392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872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Use </a:t>
          </a:r>
          <a:r>
            <a:rPr lang="en-US" sz="3300" b="1" i="0" kern="1200" baseline="0"/>
            <a:t>naming conventions </a:t>
          </a:r>
          <a:r>
            <a:rPr lang="en-US" sz="3300" b="0" i="0" kern="1200" baseline="0"/>
            <a:t>always for all elements.</a:t>
          </a:r>
          <a:endParaRPr lang="en-US" sz="3300" kern="1200"/>
        </a:p>
      </dsp:txBody>
      <dsp:txXfrm>
        <a:off x="1521655" y="5194218"/>
        <a:ext cx="13836434" cy="1039209"/>
      </dsp:txXfrm>
    </dsp:sp>
    <dsp:sp modelId="{DEEFC242-62D2-4836-B883-DBB04F1DE184}">
      <dsp:nvSpPr>
        <dsp:cNvPr id="0" name=""/>
        <dsp:cNvSpPr/>
      </dsp:nvSpPr>
      <dsp:spPr>
        <a:xfrm>
          <a:off x="872149" y="5064316"/>
          <a:ext cx="1299011" cy="12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A3057-F783-4B34-BE6E-FE418310F2F5}">
      <dsp:nvSpPr>
        <dsp:cNvPr id="0" name=""/>
        <dsp:cNvSpPr/>
      </dsp:nvSpPr>
      <dsp:spPr>
        <a:xfrm>
          <a:off x="776988" y="6752533"/>
          <a:ext cx="14581101" cy="10392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4872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baseline="0"/>
            <a:t>Monitor server(s) </a:t>
          </a:r>
          <a:r>
            <a:rPr lang="en-US" sz="3300" b="1" i="0" kern="1200" baseline="0"/>
            <a:t>logs</a:t>
          </a:r>
          <a:r>
            <a:rPr lang="en-US" sz="3300" b="0" i="0" kern="1200" baseline="0"/>
            <a:t> during performance.</a:t>
          </a:r>
          <a:endParaRPr lang="en-US" sz="3300" kern="1200"/>
        </a:p>
      </dsp:txBody>
      <dsp:txXfrm>
        <a:off x="776988" y="6752533"/>
        <a:ext cx="14581101" cy="1039209"/>
      </dsp:txXfrm>
    </dsp:sp>
    <dsp:sp modelId="{89FEE16E-5D6B-477C-A4CF-591E67DC19D2}">
      <dsp:nvSpPr>
        <dsp:cNvPr id="0" name=""/>
        <dsp:cNvSpPr/>
      </dsp:nvSpPr>
      <dsp:spPr>
        <a:xfrm>
          <a:off x="127482" y="6622632"/>
          <a:ext cx="1299011" cy="12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ck4.jpg" descr="back4.jpg">
            <a:extLst>
              <a:ext uri="{FF2B5EF4-FFF2-40B4-BE49-F238E27FC236}">
                <a16:creationId xmlns:a16="http://schemas.microsoft.com/office/drawing/2014/main" id="{59DB2D54-55B8-144C-BF36-3F968B4D25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66AB1C4A-A59A-1A41-9226-4E89DA5D8AC9}"/>
              </a:ext>
            </a:extLst>
          </p:cNvPr>
          <p:cNvSpPr/>
          <p:nvPr userDrawn="1"/>
        </p:nvSpPr>
        <p:spPr>
          <a:xfrm>
            <a:off x="-80534" y="-24714"/>
            <a:ext cx="24545068" cy="13793756"/>
          </a:xfrm>
          <a:prstGeom prst="rect">
            <a:avLst/>
          </a:prstGeom>
          <a:solidFill>
            <a:srgbClr val="0F2147">
              <a:alpha val="9202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6C66B6F-DD5E-B04A-8740-2780C57FC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568" y="859897"/>
            <a:ext cx="21890864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Presentation Title">
            <a:extLst>
              <a:ext uri="{FF2B5EF4-FFF2-40B4-BE49-F238E27FC236}">
                <a16:creationId xmlns:a16="http://schemas.microsoft.com/office/drawing/2014/main" id="{DF7FB2FF-0355-E54F-9BF0-4E4B23F5451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75860" y="9508939"/>
            <a:ext cx="21661571" cy="212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14" name="iv">
            <a:extLst>
              <a:ext uri="{FF2B5EF4-FFF2-40B4-BE49-F238E27FC236}">
                <a16:creationId xmlns:a16="http://schemas.microsoft.com/office/drawing/2014/main" id="{50D4708A-462B-2D4C-92CA-2B7403CD1910}"/>
              </a:ext>
            </a:extLst>
          </p:cNvPr>
          <p:cNvSpPr/>
          <p:nvPr userDrawn="1"/>
        </p:nvSpPr>
        <p:spPr>
          <a:xfrm>
            <a:off x="1459430" y="11944452"/>
            <a:ext cx="975641" cy="106788"/>
          </a:xfrm>
          <a:prstGeom prst="rect">
            <a:avLst/>
          </a:prstGeom>
          <a:solidFill>
            <a:srgbClr val="DC5C5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544C-95C9-874C-BBBB-A6F45AF80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6375" y="8697913"/>
            <a:ext cx="5980113" cy="44608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12/01/2022</a:t>
            </a:r>
            <a:endParaRPr lang="en-GR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-46620" y="-38878"/>
            <a:ext cx="738910" cy="13793756"/>
          </a:xfrm>
          <a:prstGeom prst="rect">
            <a:avLst/>
          </a:prstGeom>
          <a:solidFill>
            <a:srgbClr val="EE514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3" y="1007499"/>
            <a:ext cx="3471434" cy="754053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defTabSz="2438338">
              <a:defRPr sz="4300" b="0">
                <a:solidFill>
                  <a:srgbClr val="0F2147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39" name="iv"/>
          <p:cNvSpPr/>
          <p:nvPr/>
        </p:nvSpPr>
        <p:spPr>
          <a:xfrm>
            <a:off x="1221444" y="1919620"/>
            <a:ext cx="738910" cy="78035"/>
          </a:xfrm>
          <a:prstGeom prst="rect">
            <a:avLst/>
          </a:prstGeom>
          <a:solidFill>
            <a:srgbClr val="DC5C5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221443" y="4374590"/>
            <a:ext cx="21928961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221444" y="2743499"/>
            <a:ext cx="2192896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19345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"/>
          <p:cNvSpPr/>
          <p:nvPr/>
        </p:nvSpPr>
        <p:spPr>
          <a:xfrm>
            <a:off x="-46621" y="-38878"/>
            <a:ext cx="18732796" cy="13793756"/>
          </a:xfrm>
          <a:prstGeom prst="rect">
            <a:avLst/>
          </a:prstGeom>
          <a:solidFill>
            <a:srgbClr val="59BB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5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7016220"/>
            <a:ext cx="5653639" cy="1017390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2438338">
              <a:defRPr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of Slide</a:t>
            </a:r>
          </a:p>
        </p:txBody>
      </p:sp>
      <p:sp>
        <p:nvSpPr>
          <p:cNvPr id="68" name="Image"/>
          <p:cNvSpPr>
            <a:spLocks noGrp="1"/>
          </p:cNvSpPr>
          <p:nvPr>
            <p:ph type="pic" idx="22" hasCustomPrompt="1"/>
          </p:nvPr>
        </p:nvSpPr>
        <p:spPr>
          <a:xfrm>
            <a:off x="10428950" y="3129194"/>
            <a:ext cx="12757913" cy="10631616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algn="ctr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here to add your picture</a:t>
            </a:r>
            <a:endParaRPr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952EEE7-B4A4-F94E-AE47-DE60BE71478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58932" y="8349752"/>
            <a:ext cx="744538" cy="95250"/>
          </a:xfrm>
          <a:prstGeom prst="rect">
            <a:avLst/>
          </a:prstGeom>
          <a:solidFill>
            <a:srgbClr val="0F2147"/>
          </a:solidFill>
        </p:spPr>
        <p:txBody>
          <a:bodyPr/>
          <a:lstStyle>
            <a:lvl1pPr>
              <a:defRPr sz="100">
                <a:solidFill>
                  <a:srgbClr val="0F2147"/>
                </a:solidFill>
              </a:defRPr>
            </a:lvl1pPr>
          </a:lstStyle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83295490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-46621" y="0"/>
            <a:ext cx="9283515" cy="13716000"/>
          </a:xfrm>
          <a:prstGeom prst="rect">
            <a:avLst/>
          </a:prstGeom>
          <a:solidFill>
            <a:srgbClr val="59BB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solidFill>
                <a:srgbClr val="EE5148"/>
              </a:solidFill>
            </a:endParaRPr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1007499"/>
            <a:ext cx="3867125" cy="754053"/>
          </a:xfrm>
          <a:prstGeom prst="rect">
            <a:avLst/>
          </a:prstGeom>
          <a:solidFill>
            <a:srgbClr val="59BBA9"/>
          </a:solidFill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t>Title of Slide</a:t>
            </a:r>
          </a:p>
        </p:txBody>
      </p:sp>
      <p:sp>
        <p:nvSpPr>
          <p:cNvPr id="39" name="iv"/>
          <p:cNvSpPr/>
          <p:nvPr/>
        </p:nvSpPr>
        <p:spPr>
          <a:xfrm>
            <a:off x="1221444" y="1919620"/>
            <a:ext cx="738910" cy="78035"/>
          </a:xfrm>
          <a:prstGeom prst="rect">
            <a:avLst/>
          </a:prstGeom>
          <a:solidFill>
            <a:srgbClr val="0F21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>
              <a:solidFill>
                <a:srgbClr val="0F2147"/>
              </a:solidFill>
            </a:endParaRP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173001" y="2717535"/>
            <a:ext cx="6844271" cy="992328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0685266" y="4374590"/>
            <a:ext cx="12435172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0685266" y="2743499"/>
            <a:ext cx="1243517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53815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-46620" y="-38878"/>
            <a:ext cx="738910" cy="13793756"/>
          </a:xfrm>
          <a:prstGeom prst="rect">
            <a:avLst/>
          </a:prstGeom>
          <a:solidFill>
            <a:srgbClr val="59BB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3" y="1007499"/>
            <a:ext cx="3471434" cy="754053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defTabSz="2438338">
              <a:defRPr sz="4300" b="0">
                <a:solidFill>
                  <a:srgbClr val="0F2147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39" name="iv"/>
          <p:cNvSpPr/>
          <p:nvPr/>
        </p:nvSpPr>
        <p:spPr>
          <a:xfrm>
            <a:off x="1221444" y="1919620"/>
            <a:ext cx="738910" cy="78035"/>
          </a:xfrm>
          <a:prstGeom prst="rect">
            <a:avLst/>
          </a:prstGeom>
          <a:solidFill>
            <a:srgbClr val="DC5C5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221443" y="4374590"/>
            <a:ext cx="21928961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221444" y="2743499"/>
            <a:ext cx="2192896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566630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"/>
          <p:cNvSpPr/>
          <p:nvPr/>
        </p:nvSpPr>
        <p:spPr>
          <a:xfrm>
            <a:off x="-46621" y="-38878"/>
            <a:ext cx="18732796" cy="13793756"/>
          </a:xfrm>
          <a:prstGeom prst="rect">
            <a:avLst/>
          </a:prstGeom>
          <a:solidFill>
            <a:srgbClr val="DC9A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5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7016220"/>
            <a:ext cx="5653639" cy="1017390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2438338">
              <a:defRPr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of Slide</a:t>
            </a:r>
          </a:p>
        </p:txBody>
      </p:sp>
      <p:sp>
        <p:nvSpPr>
          <p:cNvPr id="68" name="Image"/>
          <p:cNvSpPr>
            <a:spLocks noGrp="1"/>
          </p:cNvSpPr>
          <p:nvPr>
            <p:ph type="pic" idx="22" hasCustomPrompt="1"/>
          </p:nvPr>
        </p:nvSpPr>
        <p:spPr>
          <a:xfrm>
            <a:off x="10428950" y="3129194"/>
            <a:ext cx="12757913" cy="10631616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algn="ctr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here to add your picture</a:t>
            </a:r>
            <a:endParaRPr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952EEE7-B4A4-F94E-AE47-DE60BE71478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58932" y="8349752"/>
            <a:ext cx="744538" cy="95250"/>
          </a:xfrm>
          <a:prstGeom prst="rect">
            <a:avLst/>
          </a:prstGeom>
          <a:solidFill>
            <a:srgbClr val="0F2147"/>
          </a:solidFill>
        </p:spPr>
        <p:txBody>
          <a:bodyPr/>
          <a:lstStyle>
            <a:lvl1pPr>
              <a:defRPr sz="100">
                <a:solidFill>
                  <a:srgbClr val="0F2147"/>
                </a:solidFill>
              </a:defRPr>
            </a:lvl1pPr>
          </a:lstStyle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44791501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-46621" y="0"/>
            <a:ext cx="9283515" cy="13716000"/>
          </a:xfrm>
          <a:prstGeom prst="rect">
            <a:avLst/>
          </a:prstGeom>
          <a:solidFill>
            <a:srgbClr val="DC9A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solidFill>
                <a:srgbClr val="EE5148"/>
              </a:solidFill>
            </a:endParaRPr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1007499"/>
            <a:ext cx="3867125" cy="754053"/>
          </a:xfrm>
          <a:prstGeom prst="rect">
            <a:avLst/>
          </a:prstGeom>
          <a:solidFill>
            <a:srgbClr val="DC9A2B"/>
          </a:solidFill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t>Title of Slide</a:t>
            </a:r>
          </a:p>
        </p:txBody>
      </p:sp>
      <p:sp>
        <p:nvSpPr>
          <p:cNvPr id="39" name="iv"/>
          <p:cNvSpPr/>
          <p:nvPr/>
        </p:nvSpPr>
        <p:spPr>
          <a:xfrm>
            <a:off x="1221444" y="1919620"/>
            <a:ext cx="738910" cy="78035"/>
          </a:xfrm>
          <a:prstGeom prst="rect">
            <a:avLst/>
          </a:prstGeom>
          <a:solidFill>
            <a:srgbClr val="0F21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>
              <a:solidFill>
                <a:srgbClr val="0F2147"/>
              </a:solidFill>
            </a:endParaRP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173001" y="2717535"/>
            <a:ext cx="6844271" cy="992328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0685266" y="4374590"/>
            <a:ext cx="12435172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0685266" y="2743499"/>
            <a:ext cx="1243517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22070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-46620" y="-38878"/>
            <a:ext cx="738910" cy="13793756"/>
          </a:xfrm>
          <a:prstGeom prst="rect">
            <a:avLst/>
          </a:prstGeom>
          <a:solidFill>
            <a:srgbClr val="DC9A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3" y="1007499"/>
            <a:ext cx="3471434" cy="754053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defTabSz="2438338">
              <a:defRPr sz="4300" b="0">
                <a:solidFill>
                  <a:srgbClr val="0F2147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39" name="iv"/>
          <p:cNvSpPr/>
          <p:nvPr/>
        </p:nvSpPr>
        <p:spPr>
          <a:xfrm>
            <a:off x="1221444" y="1919620"/>
            <a:ext cx="738910" cy="78035"/>
          </a:xfrm>
          <a:prstGeom prst="rect">
            <a:avLst/>
          </a:prstGeom>
          <a:solidFill>
            <a:srgbClr val="DC5C5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221443" y="4374590"/>
            <a:ext cx="21928961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221444" y="2743499"/>
            <a:ext cx="2192896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1435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"/>
          <p:cNvSpPr/>
          <p:nvPr/>
        </p:nvSpPr>
        <p:spPr>
          <a:xfrm>
            <a:off x="-46621" y="-38878"/>
            <a:ext cx="18732796" cy="13793756"/>
          </a:xfrm>
          <a:prstGeom prst="rect">
            <a:avLst/>
          </a:prstGeom>
          <a:solidFill>
            <a:srgbClr val="4CB8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5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7016220"/>
            <a:ext cx="5653639" cy="1017390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2438338">
              <a:defRPr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of Slide</a:t>
            </a:r>
          </a:p>
        </p:txBody>
      </p:sp>
      <p:sp>
        <p:nvSpPr>
          <p:cNvPr id="68" name="Image"/>
          <p:cNvSpPr>
            <a:spLocks noGrp="1"/>
          </p:cNvSpPr>
          <p:nvPr>
            <p:ph type="pic" idx="22" hasCustomPrompt="1"/>
          </p:nvPr>
        </p:nvSpPr>
        <p:spPr>
          <a:xfrm>
            <a:off x="10428950" y="3129194"/>
            <a:ext cx="12757913" cy="10631616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algn="ctr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here to add your picture</a:t>
            </a:r>
            <a:endParaRPr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952EEE7-B4A4-F94E-AE47-DE60BE71478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58932" y="8349752"/>
            <a:ext cx="744538" cy="95250"/>
          </a:xfrm>
          <a:prstGeom prst="rect">
            <a:avLst/>
          </a:prstGeom>
          <a:solidFill>
            <a:srgbClr val="0F2147"/>
          </a:solidFill>
        </p:spPr>
        <p:txBody>
          <a:bodyPr/>
          <a:lstStyle>
            <a:lvl1pPr>
              <a:defRPr sz="100">
                <a:solidFill>
                  <a:srgbClr val="0F2147"/>
                </a:solidFill>
              </a:defRPr>
            </a:lvl1pPr>
          </a:lstStyle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19115731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-46621" y="0"/>
            <a:ext cx="9283515" cy="13716000"/>
          </a:xfrm>
          <a:prstGeom prst="rect">
            <a:avLst/>
          </a:prstGeom>
          <a:solidFill>
            <a:srgbClr val="4CB8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solidFill>
                <a:srgbClr val="EE5148"/>
              </a:solidFill>
            </a:endParaRPr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1007499"/>
            <a:ext cx="3867125" cy="754053"/>
          </a:xfrm>
          <a:prstGeom prst="rect">
            <a:avLst/>
          </a:prstGeom>
          <a:solidFill>
            <a:srgbClr val="4CB8C1"/>
          </a:solidFill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t>Title of Slide</a:t>
            </a:r>
          </a:p>
        </p:txBody>
      </p:sp>
      <p:sp>
        <p:nvSpPr>
          <p:cNvPr id="39" name="iv"/>
          <p:cNvSpPr/>
          <p:nvPr/>
        </p:nvSpPr>
        <p:spPr>
          <a:xfrm>
            <a:off x="1221444" y="1919620"/>
            <a:ext cx="738910" cy="78035"/>
          </a:xfrm>
          <a:prstGeom prst="rect">
            <a:avLst/>
          </a:prstGeom>
          <a:solidFill>
            <a:srgbClr val="0F21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>
              <a:solidFill>
                <a:srgbClr val="0F2147"/>
              </a:solidFill>
            </a:endParaRP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173001" y="2717535"/>
            <a:ext cx="6844271" cy="992328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0685266" y="4374590"/>
            <a:ext cx="12435172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0685266" y="2743499"/>
            <a:ext cx="1243517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164278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-46620" y="-38878"/>
            <a:ext cx="738910" cy="13793756"/>
          </a:xfrm>
          <a:prstGeom prst="rect">
            <a:avLst/>
          </a:prstGeom>
          <a:solidFill>
            <a:srgbClr val="4CB8C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3" y="1007499"/>
            <a:ext cx="3471434" cy="754053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defTabSz="2438338">
              <a:defRPr sz="4300" b="0">
                <a:solidFill>
                  <a:srgbClr val="0F2147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39" name="iv"/>
          <p:cNvSpPr/>
          <p:nvPr/>
        </p:nvSpPr>
        <p:spPr>
          <a:xfrm>
            <a:off x="1221444" y="1919620"/>
            <a:ext cx="738910" cy="78035"/>
          </a:xfrm>
          <a:prstGeom prst="rect">
            <a:avLst/>
          </a:prstGeom>
          <a:solidFill>
            <a:srgbClr val="DC5C5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221443" y="4374590"/>
            <a:ext cx="21928961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221444" y="2743499"/>
            <a:ext cx="2192896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57306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"/>
          <p:cNvSpPr/>
          <p:nvPr/>
        </p:nvSpPr>
        <p:spPr>
          <a:xfrm>
            <a:off x="-46621" y="-38878"/>
            <a:ext cx="18732796" cy="13793756"/>
          </a:xfrm>
          <a:prstGeom prst="rect">
            <a:avLst/>
          </a:prstGeom>
          <a:solidFill>
            <a:srgbClr val="0F214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5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7016220"/>
            <a:ext cx="5653639" cy="1017390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2438338">
              <a:defRPr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of Slide</a:t>
            </a:r>
          </a:p>
        </p:txBody>
      </p:sp>
      <p:sp>
        <p:nvSpPr>
          <p:cNvPr id="68" name="Image"/>
          <p:cNvSpPr>
            <a:spLocks noGrp="1"/>
          </p:cNvSpPr>
          <p:nvPr>
            <p:ph type="pic" idx="22" hasCustomPrompt="1"/>
          </p:nvPr>
        </p:nvSpPr>
        <p:spPr>
          <a:xfrm>
            <a:off x="10428950" y="3129194"/>
            <a:ext cx="12757913" cy="10631616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algn="ctr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here to add your picture</a:t>
            </a:r>
            <a:endParaRPr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952EEE7-B4A4-F94E-AE47-DE60BE71478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58932" y="8349752"/>
            <a:ext cx="744538" cy="95250"/>
          </a:xfrm>
          <a:prstGeom prst="rect">
            <a:avLst/>
          </a:prstGeom>
          <a:solidFill>
            <a:srgbClr val="EE5148"/>
          </a:solidFill>
        </p:spPr>
        <p:txBody>
          <a:bodyPr/>
          <a:lstStyle>
            <a:lvl1pPr>
              <a:defRPr sz="100">
                <a:solidFill>
                  <a:srgbClr val="EE5148"/>
                </a:solidFill>
              </a:defRPr>
            </a:lvl1pPr>
          </a:lstStyle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4240087667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ic Blu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B4C14A-1529-7D4D-85A0-E9D7EBD8A0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9100800" cy="13716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BBC669-EC4C-064D-86C5-64DF51819E9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9103975" cy="13716000"/>
          </a:xfrm>
          <a:prstGeom prst="rect">
            <a:avLst/>
          </a:prstGeom>
          <a:noFill/>
        </p:spPr>
        <p:txBody>
          <a:bodyPr anchor="b"/>
          <a:lstStyle>
            <a:lvl1pPr algn="r">
              <a:defRPr sz="100">
                <a:solidFill>
                  <a:schemeClr val="bg1"/>
                </a:solidFill>
              </a:defRPr>
            </a:lvl1pPr>
          </a:lstStyle>
          <a:p>
            <a:endParaRPr lang="en-GR" dirty="0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of Slid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58932" y="1806986"/>
            <a:ext cx="3867125" cy="750455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73001" y="3574567"/>
            <a:ext cx="17278593" cy="18618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</a:t>
            </a:r>
            <a:r>
              <a:rPr dirty="0" err="1"/>
              <a:t>Subtitl</a:t>
            </a:r>
            <a:r>
              <a:rPr lang="en-GB" dirty="0"/>
              <a:t>e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7FF9C-A7A3-A045-8820-CFA2FB973A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3001" y="6008220"/>
            <a:ext cx="21928963" cy="1866554"/>
          </a:xfrm>
          <a:prstGeom prst="rect">
            <a:avLst/>
          </a:prstGeom>
          <a:solidFill>
            <a:srgbClr val="EE5148"/>
          </a:solidFill>
        </p:spPr>
        <p:txBody>
          <a:bodyPr lIns="360000" tIns="360000" rIns="360000" bIns="360000" anchor="ctr"/>
          <a:lstStyle>
            <a:lvl1pPr>
              <a:defRPr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R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826DB5-80DE-AD44-99DA-6D4882020AF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58932" y="2713294"/>
            <a:ext cx="744538" cy="95250"/>
          </a:xfrm>
          <a:prstGeom prst="rect">
            <a:avLst/>
          </a:prstGeom>
          <a:solidFill>
            <a:srgbClr val="EE5148"/>
          </a:solidFill>
        </p:spPr>
        <p:txBody>
          <a:bodyPr/>
          <a:lstStyle>
            <a:lvl1pPr>
              <a:defRPr sz="100">
                <a:solidFill>
                  <a:srgbClr val="EE5148"/>
                </a:solidFill>
              </a:defRPr>
            </a:lvl1pPr>
          </a:lstStyle>
          <a:p>
            <a:endParaRPr lang="en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7EC7CED-92F4-A944-81CC-F63A42EE5C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73001" y="7887941"/>
            <a:ext cx="21928963" cy="5828059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 anchor="t"/>
          <a:lstStyle>
            <a:lvl1pPr>
              <a:defRPr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 b="0">
                <a:solidFill>
                  <a:srgbClr val="0F214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1"/>
            <a:r>
              <a:rPr lang="en-GB" dirty="0"/>
              <a:t>Click to edit Master text styles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26332483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ic Blu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B4C14A-1529-7D4D-85A0-E9D7EBD8A0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9100800" cy="13716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BBC669-EC4C-064D-86C5-64DF51819E9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9103975" cy="13716000"/>
          </a:xfrm>
          <a:prstGeom prst="rect">
            <a:avLst/>
          </a:prstGeom>
          <a:noFill/>
        </p:spPr>
        <p:txBody>
          <a:bodyPr anchor="b"/>
          <a:lstStyle>
            <a:lvl1pPr algn="r">
              <a:defRPr sz="100">
                <a:solidFill>
                  <a:schemeClr val="bg1"/>
                </a:solidFill>
              </a:defRPr>
            </a:lvl1pPr>
          </a:lstStyle>
          <a:p>
            <a:endParaRPr lang="en-GR" dirty="0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of Slid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58932" y="1806986"/>
            <a:ext cx="3867125" cy="750455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73001" y="3574567"/>
            <a:ext cx="17278593" cy="18618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</a:t>
            </a:r>
            <a:r>
              <a:rPr dirty="0" err="1"/>
              <a:t>Subtitl</a:t>
            </a:r>
            <a:r>
              <a:rPr lang="en-GB" dirty="0"/>
              <a:t>e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7FF9C-A7A3-A045-8820-CFA2FB973A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3001" y="6008220"/>
            <a:ext cx="21928963" cy="1866554"/>
          </a:xfrm>
          <a:prstGeom prst="rect">
            <a:avLst/>
          </a:prstGeom>
          <a:solidFill>
            <a:srgbClr val="59BBA9"/>
          </a:solidFill>
        </p:spPr>
        <p:txBody>
          <a:bodyPr lIns="360000" tIns="360000" rIns="360000" bIns="360000" anchor="ctr"/>
          <a:lstStyle>
            <a:lvl1pPr>
              <a:defRPr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R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826DB5-80DE-AD44-99DA-6D4882020AF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58932" y="2713294"/>
            <a:ext cx="744538" cy="95250"/>
          </a:xfrm>
          <a:prstGeom prst="rect">
            <a:avLst/>
          </a:prstGeom>
          <a:solidFill>
            <a:srgbClr val="59BBA9"/>
          </a:solidFill>
        </p:spPr>
        <p:txBody>
          <a:bodyPr/>
          <a:lstStyle>
            <a:lvl1pPr>
              <a:defRPr sz="100">
                <a:solidFill>
                  <a:srgbClr val="59BBA9"/>
                </a:solidFill>
              </a:defRPr>
            </a:lvl1pPr>
          </a:lstStyle>
          <a:p>
            <a:endParaRPr lang="en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7EC7CED-92F4-A944-81CC-F63A42EE5C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73001" y="7887941"/>
            <a:ext cx="21928963" cy="5828059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 anchor="t"/>
          <a:lstStyle>
            <a:lvl1pPr>
              <a:defRPr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 b="0">
                <a:solidFill>
                  <a:srgbClr val="0F214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1"/>
            <a:r>
              <a:rPr lang="en-GB" dirty="0"/>
              <a:t>Click to edit Master text styles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77817198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ic Blu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B4C14A-1529-7D4D-85A0-E9D7EBD8A0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9100800" cy="13716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BBC669-EC4C-064D-86C5-64DF51819E9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9103975" cy="13716000"/>
          </a:xfrm>
          <a:prstGeom prst="rect">
            <a:avLst/>
          </a:prstGeom>
          <a:noFill/>
        </p:spPr>
        <p:txBody>
          <a:bodyPr anchor="b"/>
          <a:lstStyle>
            <a:lvl1pPr algn="r">
              <a:defRPr sz="100">
                <a:solidFill>
                  <a:schemeClr val="bg1"/>
                </a:solidFill>
              </a:defRPr>
            </a:lvl1pPr>
          </a:lstStyle>
          <a:p>
            <a:endParaRPr lang="en-GR" dirty="0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of Slid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58932" y="1806986"/>
            <a:ext cx="3867125" cy="750455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73001" y="3574567"/>
            <a:ext cx="17278593" cy="18618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</a:t>
            </a:r>
            <a:r>
              <a:rPr dirty="0" err="1"/>
              <a:t>Subtitl</a:t>
            </a:r>
            <a:r>
              <a:rPr lang="en-GB" dirty="0"/>
              <a:t>e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7FF9C-A7A3-A045-8820-CFA2FB973A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3001" y="6008220"/>
            <a:ext cx="21928963" cy="1866554"/>
          </a:xfrm>
          <a:prstGeom prst="rect">
            <a:avLst/>
          </a:prstGeom>
          <a:solidFill>
            <a:srgbClr val="DC9A2B"/>
          </a:solidFill>
        </p:spPr>
        <p:txBody>
          <a:bodyPr lIns="360000" tIns="360000" rIns="360000" bIns="360000" anchor="ctr"/>
          <a:lstStyle>
            <a:lvl1pPr>
              <a:defRPr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R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826DB5-80DE-AD44-99DA-6D4882020AF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58932" y="2713294"/>
            <a:ext cx="744538" cy="95250"/>
          </a:xfrm>
          <a:prstGeom prst="rect">
            <a:avLst/>
          </a:prstGeom>
          <a:solidFill>
            <a:srgbClr val="DC9A2B"/>
          </a:solidFill>
        </p:spPr>
        <p:txBody>
          <a:bodyPr/>
          <a:lstStyle>
            <a:lvl1pPr>
              <a:defRPr sz="100">
                <a:solidFill>
                  <a:srgbClr val="59BBA9"/>
                </a:solidFill>
              </a:defRPr>
            </a:lvl1pPr>
          </a:lstStyle>
          <a:p>
            <a:endParaRPr lang="en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7EC7CED-92F4-A944-81CC-F63A42EE5C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73001" y="7887941"/>
            <a:ext cx="21928963" cy="5828059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 anchor="t"/>
          <a:lstStyle>
            <a:lvl1pPr>
              <a:defRPr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 b="0">
                <a:solidFill>
                  <a:srgbClr val="0F214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1"/>
            <a:r>
              <a:rPr lang="en-GB" dirty="0"/>
              <a:t>Click to edit Master text styles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7757959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 Blu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B4C14A-1529-7D4D-85A0-E9D7EBD8A0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9100800" cy="1371600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BBC669-EC4C-064D-86C5-64DF51819E9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9103975" cy="13716000"/>
          </a:xfrm>
          <a:prstGeom prst="rect">
            <a:avLst/>
          </a:prstGeom>
          <a:noFill/>
        </p:spPr>
        <p:txBody>
          <a:bodyPr anchor="b"/>
          <a:lstStyle>
            <a:lvl1pPr algn="r">
              <a:defRPr sz="100">
                <a:solidFill>
                  <a:schemeClr val="bg1"/>
                </a:solidFill>
              </a:defRPr>
            </a:lvl1pPr>
          </a:lstStyle>
          <a:p>
            <a:endParaRPr lang="en-GR" dirty="0"/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Title of Slid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58932" y="1806986"/>
            <a:ext cx="3867125" cy="750455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73001" y="3574567"/>
            <a:ext cx="17278593" cy="18618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</a:t>
            </a:r>
            <a:r>
              <a:rPr dirty="0" err="1"/>
              <a:t>Subtitl</a:t>
            </a:r>
            <a:r>
              <a:rPr lang="en-GB" dirty="0"/>
              <a:t>e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7FF9C-A7A3-A045-8820-CFA2FB973A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3001" y="6008220"/>
            <a:ext cx="21928963" cy="1866554"/>
          </a:xfrm>
          <a:prstGeom prst="rect">
            <a:avLst/>
          </a:prstGeom>
          <a:solidFill>
            <a:srgbClr val="4CB8C1"/>
          </a:solidFill>
        </p:spPr>
        <p:txBody>
          <a:bodyPr lIns="360000" tIns="360000" rIns="360000" bIns="360000" anchor="ctr"/>
          <a:lstStyle>
            <a:lvl1pPr>
              <a:defRPr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R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826DB5-80DE-AD44-99DA-6D4882020AF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58932" y="2713294"/>
            <a:ext cx="744538" cy="95250"/>
          </a:xfrm>
          <a:prstGeom prst="rect">
            <a:avLst/>
          </a:prstGeom>
          <a:solidFill>
            <a:srgbClr val="4CB8C1"/>
          </a:solidFill>
        </p:spPr>
        <p:txBody>
          <a:bodyPr/>
          <a:lstStyle>
            <a:lvl1pPr>
              <a:defRPr sz="100">
                <a:solidFill>
                  <a:srgbClr val="59BBA9"/>
                </a:solidFill>
              </a:defRPr>
            </a:lvl1pPr>
          </a:lstStyle>
          <a:p>
            <a:endParaRPr lang="en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7EC7CED-92F4-A944-81CC-F63A42EE5C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73001" y="7887941"/>
            <a:ext cx="21928963" cy="5828059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 anchor="t"/>
          <a:lstStyle>
            <a:lvl1pPr>
              <a:defRPr sz="3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 b="0">
                <a:solidFill>
                  <a:srgbClr val="0F214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4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1"/>
            <a:r>
              <a:rPr lang="en-GB" dirty="0"/>
              <a:t>Click to edit Master text styles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47150182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0613165-23F5-4448-BCE2-68EC2814388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0"/>
            <a:ext cx="24430037" cy="13716000"/>
          </a:xfrm>
          <a:prstGeom prst="rect">
            <a:avLst/>
          </a:prstGeom>
        </p:spPr>
        <p:txBody>
          <a:bodyPr anchor="ctr"/>
          <a:lstStyle>
            <a:lvl1pPr algn="ctr">
              <a:defRPr sz="2000" b="0">
                <a:solidFill>
                  <a:srgbClr val="0F214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R" dirty="0"/>
              <a:t>Background Picture Goes Here</a:t>
            </a:r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311A6E87-470B-F648-B164-1349E7A25170}"/>
              </a:ext>
            </a:extLst>
          </p:cNvPr>
          <p:cNvSpPr>
            <a:spLocks noGrp="1"/>
          </p:cNvSpPr>
          <p:nvPr>
            <p:ph type="dgm" sz="quarter" idx="25"/>
          </p:nvPr>
        </p:nvSpPr>
        <p:spPr>
          <a:xfrm>
            <a:off x="-46715" y="-38100"/>
            <a:ext cx="9283701" cy="13754100"/>
          </a:xfrm>
          <a:prstGeom prst="rect">
            <a:avLst/>
          </a:prstGeom>
          <a:solidFill>
            <a:srgbClr val="0F2147">
              <a:alpha val="90000"/>
            </a:srgbClr>
          </a:solidFill>
        </p:spPr>
        <p:txBody>
          <a:bodyPr anchor="b"/>
          <a:lstStyle>
            <a:lvl1pPr algn="l">
              <a:defRPr sz="100">
                <a:solidFill>
                  <a:srgbClr val="0F2147"/>
                </a:solidFill>
              </a:defRPr>
            </a:lvl1pPr>
          </a:lstStyle>
          <a:p>
            <a:endParaRPr lang="en-GR"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173001" y="4374590"/>
            <a:ext cx="6844271" cy="826622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0685266" y="4374590"/>
            <a:ext cx="12435172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0685266" y="2743499"/>
            <a:ext cx="1243517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F29E32-1E59-4C4D-B3EA-C0AB9F3206A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244107" y="805901"/>
            <a:ext cx="21927600" cy="11232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rgbClr val="0F2147"/>
                </a:solidFill>
              </a:defRPr>
            </a:lvl1pPr>
          </a:lstStyle>
          <a:p>
            <a:endParaRPr lang="en-GR" dirty="0"/>
          </a:p>
        </p:txBody>
      </p:sp>
      <p:sp>
        <p:nvSpPr>
          <p:cNvPr id="38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2683715"/>
            <a:ext cx="3867125" cy="754053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97AB437B-7711-954C-A126-675AB560DAE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215816" y="3627578"/>
            <a:ext cx="744538" cy="95250"/>
          </a:xfrm>
          <a:prstGeom prst="rect">
            <a:avLst/>
          </a:prstGeom>
          <a:solidFill>
            <a:srgbClr val="EE5148"/>
          </a:solidFill>
        </p:spPr>
        <p:txBody>
          <a:bodyPr/>
          <a:lstStyle>
            <a:lvl1pPr>
              <a:defRPr sz="100">
                <a:solidFill>
                  <a:srgbClr val="EE5148"/>
                </a:solidFill>
              </a:defRPr>
            </a:lvl1pPr>
          </a:lstStyle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45551757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4F4BF8-FB79-E148-A2DA-26A84B880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714"/>
            <a:ext cx="24384000" cy="13793756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66AB1C4A-A59A-1A41-9226-4E89DA5D8AC9}"/>
              </a:ext>
            </a:extLst>
          </p:cNvPr>
          <p:cNvSpPr/>
          <p:nvPr userDrawn="1"/>
        </p:nvSpPr>
        <p:spPr>
          <a:xfrm>
            <a:off x="-80534" y="-24714"/>
            <a:ext cx="24545068" cy="13793756"/>
          </a:xfrm>
          <a:prstGeom prst="rect">
            <a:avLst/>
          </a:prstGeom>
          <a:solidFill>
            <a:srgbClr val="0F2147">
              <a:alpha val="9202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3" name="Presentation Title">
            <a:extLst>
              <a:ext uri="{FF2B5EF4-FFF2-40B4-BE49-F238E27FC236}">
                <a16:creationId xmlns:a16="http://schemas.microsoft.com/office/drawing/2014/main" id="{DF7FB2FF-0355-E54F-9BF0-4E4B23F5451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75860" y="7445982"/>
            <a:ext cx="21661571" cy="212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6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Thank You!</a:t>
            </a:r>
            <a:endParaRPr dirty="0"/>
          </a:p>
        </p:txBody>
      </p:sp>
      <p:sp>
        <p:nvSpPr>
          <p:cNvPr id="14" name="iv">
            <a:extLst>
              <a:ext uri="{FF2B5EF4-FFF2-40B4-BE49-F238E27FC236}">
                <a16:creationId xmlns:a16="http://schemas.microsoft.com/office/drawing/2014/main" id="{50D4708A-462B-2D4C-92CA-2B7403CD1910}"/>
              </a:ext>
            </a:extLst>
          </p:cNvPr>
          <p:cNvSpPr/>
          <p:nvPr userDrawn="1"/>
        </p:nvSpPr>
        <p:spPr>
          <a:xfrm>
            <a:off x="1459430" y="9881495"/>
            <a:ext cx="975641" cy="106788"/>
          </a:xfrm>
          <a:prstGeom prst="rect">
            <a:avLst/>
          </a:prstGeom>
          <a:solidFill>
            <a:srgbClr val="DC5C5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544C-95C9-874C-BBBB-A6F45AF80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6375" y="6634956"/>
            <a:ext cx="5980113" cy="44608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/>
              <a:t>12/01/2022</a:t>
            </a:r>
            <a:endParaRPr lang="en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ED4D7-C4DB-334D-B071-8608F6759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860" y="12286124"/>
            <a:ext cx="3542707" cy="502611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BDA936-2A86-5244-BA04-101AAEBE18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6375" y="11424501"/>
            <a:ext cx="5980113" cy="44608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GB" dirty="0" err="1"/>
              <a:t>netcompany-intrasoft.com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83248665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9A8D21C6-9964-2C4E-8CC2-0BE02C55E3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075653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69D0-A032-DDA8-FD1B-EB938F471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86AE0-B44D-D267-307E-DA903EBB8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EA5EC-E503-D2D7-2339-DF45C361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7623E-F0D3-46C6-AA42-B9E04FDE17FE}" type="datetimeFigureOut">
              <a:rPr lang="en-US" smtClean="0"/>
              <a:t>08-Mar-24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D815B-C260-2DC9-CE4B-F82953D6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57B9A-0483-5D91-B7B1-031E367F4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0F5CD-4400-4194-80DA-B1276E522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9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-46621" y="-38878"/>
            <a:ext cx="9283515" cy="13793756"/>
          </a:xfrm>
          <a:prstGeom prst="rect">
            <a:avLst/>
          </a:prstGeom>
          <a:solidFill>
            <a:srgbClr val="0F214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1007499"/>
            <a:ext cx="3867125" cy="754053"/>
          </a:xfrm>
          <a:prstGeom prst="rect">
            <a:avLst/>
          </a:prstGeom>
          <a:solidFill>
            <a:srgbClr val="0F2147"/>
          </a:solidFill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t>Title of Slide</a:t>
            </a:r>
          </a:p>
        </p:txBody>
      </p:sp>
      <p:sp>
        <p:nvSpPr>
          <p:cNvPr id="39" name="iv"/>
          <p:cNvSpPr/>
          <p:nvPr/>
        </p:nvSpPr>
        <p:spPr>
          <a:xfrm>
            <a:off x="1221444" y="1919620"/>
            <a:ext cx="738910" cy="78035"/>
          </a:xfrm>
          <a:prstGeom prst="rect">
            <a:avLst/>
          </a:prstGeom>
          <a:solidFill>
            <a:srgbClr val="DC5C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173001" y="2717535"/>
            <a:ext cx="6844271" cy="992328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0685266" y="4374590"/>
            <a:ext cx="12435172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0685266" y="2743499"/>
            <a:ext cx="1243517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808714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-46620" y="-38878"/>
            <a:ext cx="738910" cy="13793756"/>
          </a:xfrm>
          <a:prstGeom prst="rect">
            <a:avLst/>
          </a:prstGeom>
          <a:solidFill>
            <a:srgbClr val="0F214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3" y="1007499"/>
            <a:ext cx="3471434" cy="754053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>
            <a:lvl1pPr defTabSz="2438338">
              <a:defRPr sz="4300" b="0">
                <a:solidFill>
                  <a:srgbClr val="0F2147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39" name="iv"/>
          <p:cNvSpPr/>
          <p:nvPr/>
        </p:nvSpPr>
        <p:spPr>
          <a:xfrm>
            <a:off x="1221444" y="1919620"/>
            <a:ext cx="738910" cy="78035"/>
          </a:xfrm>
          <a:prstGeom prst="rect">
            <a:avLst/>
          </a:prstGeom>
          <a:solidFill>
            <a:srgbClr val="DC5C5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/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221443" y="4374590"/>
            <a:ext cx="21928961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221444" y="2743499"/>
            <a:ext cx="2192896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40115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BED7B8-2426-8C4C-B0C6-7FCF650783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84" y="0"/>
            <a:ext cx="9245039" cy="13716000"/>
          </a:xfrm>
          <a:prstGeom prst="rect">
            <a:avLst/>
          </a:prstGeom>
        </p:spPr>
      </p:pic>
      <p:pic>
        <p:nvPicPr>
          <p:cNvPr id="37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173001" y="4374590"/>
            <a:ext cx="6844271" cy="826622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0685266" y="4374590"/>
            <a:ext cx="12435172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0685266" y="2743499"/>
            <a:ext cx="1243517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  <p:sp>
        <p:nvSpPr>
          <p:cNvPr id="12" name="Title of Slide">
            <a:extLst>
              <a:ext uri="{FF2B5EF4-FFF2-40B4-BE49-F238E27FC236}">
                <a16:creationId xmlns:a16="http://schemas.microsoft.com/office/drawing/2014/main" id="{4BC5BCB8-5B94-6C43-ACDE-27A29179E83F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2683715"/>
            <a:ext cx="3867125" cy="754053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7DA2946-C1DA-9E4B-92D8-2E158E67E2A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215816" y="3627578"/>
            <a:ext cx="744538" cy="95250"/>
          </a:xfrm>
          <a:prstGeom prst="rect">
            <a:avLst/>
          </a:prstGeom>
          <a:solidFill>
            <a:srgbClr val="EE5148"/>
          </a:solidFill>
        </p:spPr>
        <p:txBody>
          <a:bodyPr/>
          <a:lstStyle>
            <a:lvl1pPr>
              <a:defRPr sz="100">
                <a:solidFill>
                  <a:srgbClr val="EE5148"/>
                </a:solidFill>
              </a:defRPr>
            </a:lvl1pPr>
          </a:lstStyle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70540466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7F592-D636-8D49-ACDA-A238EE4CD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384" y="0"/>
            <a:ext cx="9245039" cy="13716000"/>
          </a:xfrm>
          <a:prstGeom prst="rect">
            <a:avLst/>
          </a:prstGeom>
        </p:spPr>
      </p:pic>
      <p:pic>
        <p:nvPicPr>
          <p:cNvPr id="37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173001" y="4374590"/>
            <a:ext cx="6844271" cy="826622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0685266" y="4374590"/>
            <a:ext cx="12435172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0685266" y="2743499"/>
            <a:ext cx="1243517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  <p:sp>
        <p:nvSpPr>
          <p:cNvPr id="12" name="Title of Slide">
            <a:extLst>
              <a:ext uri="{FF2B5EF4-FFF2-40B4-BE49-F238E27FC236}">
                <a16:creationId xmlns:a16="http://schemas.microsoft.com/office/drawing/2014/main" id="{4BC5BCB8-5B94-6C43-ACDE-27A29179E83F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2683715"/>
            <a:ext cx="3867125" cy="754053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7DA2946-C1DA-9E4B-92D8-2E158E67E2A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215816" y="3627578"/>
            <a:ext cx="744538" cy="95250"/>
          </a:xfrm>
          <a:prstGeom prst="rect">
            <a:avLst/>
          </a:prstGeom>
          <a:solidFill>
            <a:srgbClr val="EE5148"/>
          </a:solidFill>
        </p:spPr>
        <p:txBody>
          <a:bodyPr/>
          <a:lstStyle>
            <a:lvl1pPr>
              <a:defRPr sz="100">
                <a:solidFill>
                  <a:srgbClr val="EE5148"/>
                </a:solidFill>
              </a:defRPr>
            </a:lvl1pPr>
          </a:lstStyle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423020736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1B9A10-6458-6342-B83C-BB07BB9353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45039" cy="13716000"/>
          </a:xfrm>
          <a:prstGeom prst="rect">
            <a:avLst/>
          </a:prstGeom>
        </p:spPr>
      </p:pic>
      <p:pic>
        <p:nvPicPr>
          <p:cNvPr id="37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173001" y="4374590"/>
            <a:ext cx="6844271" cy="826622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0685266" y="4374590"/>
            <a:ext cx="12435172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0685266" y="2743499"/>
            <a:ext cx="1243517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  <p:sp>
        <p:nvSpPr>
          <p:cNvPr id="12" name="Title of Slide">
            <a:extLst>
              <a:ext uri="{FF2B5EF4-FFF2-40B4-BE49-F238E27FC236}">
                <a16:creationId xmlns:a16="http://schemas.microsoft.com/office/drawing/2014/main" id="{4BC5BCB8-5B94-6C43-ACDE-27A29179E83F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2683715"/>
            <a:ext cx="3867125" cy="754053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rPr dirty="0"/>
              <a:t>Title of Slide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7DA2946-C1DA-9E4B-92D8-2E158E67E2A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215816" y="3627578"/>
            <a:ext cx="744538" cy="95250"/>
          </a:xfrm>
          <a:prstGeom prst="rect">
            <a:avLst/>
          </a:prstGeom>
          <a:solidFill>
            <a:srgbClr val="EE5148"/>
          </a:solidFill>
        </p:spPr>
        <p:txBody>
          <a:bodyPr/>
          <a:lstStyle>
            <a:lvl1pPr>
              <a:defRPr sz="100">
                <a:solidFill>
                  <a:srgbClr val="EE5148"/>
                </a:solidFill>
              </a:defRPr>
            </a:lvl1pPr>
          </a:lstStyle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53904547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"/>
          <p:cNvSpPr/>
          <p:nvPr/>
        </p:nvSpPr>
        <p:spPr>
          <a:xfrm>
            <a:off x="-46621" y="-38878"/>
            <a:ext cx="18732796" cy="13793756"/>
          </a:xfrm>
          <a:prstGeom prst="rect">
            <a:avLst/>
          </a:prstGeom>
          <a:solidFill>
            <a:srgbClr val="EE514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5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7016220"/>
            <a:ext cx="5653639" cy="1017390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2438338">
              <a:defRPr sz="7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of Slide</a:t>
            </a:r>
          </a:p>
        </p:txBody>
      </p:sp>
      <p:sp>
        <p:nvSpPr>
          <p:cNvPr id="68" name="Image"/>
          <p:cNvSpPr>
            <a:spLocks noGrp="1"/>
          </p:cNvSpPr>
          <p:nvPr>
            <p:ph type="pic" idx="22" hasCustomPrompt="1"/>
          </p:nvPr>
        </p:nvSpPr>
        <p:spPr>
          <a:xfrm>
            <a:off x="10428950" y="3129194"/>
            <a:ext cx="12757913" cy="10631616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algn="ctr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here to add your picture</a:t>
            </a:r>
            <a:endParaRPr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952EEE7-B4A4-F94E-AE47-DE60BE71478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158932" y="8349752"/>
            <a:ext cx="744538" cy="95250"/>
          </a:xfrm>
          <a:prstGeom prst="rect">
            <a:avLst/>
          </a:prstGeom>
          <a:solidFill>
            <a:srgbClr val="0F2147"/>
          </a:solidFill>
        </p:spPr>
        <p:txBody>
          <a:bodyPr/>
          <a:lstStyle>
            <a:lvl1pPr>
              <a:defRPr sz="100">
                <a:solidFill>
                  <a:srgbClr val="EE5148"/>
                </a:solidFill>
              </a:defRPr>
            </a:lvl1pPr>
          </a:lstStyle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08915005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-46621" y="0"/>
            <a:ext cx="9283515" cy="13716000"/>
          </a:xfrm>
          <a:prstGeom prst="rect">
            <a:avLst/>
          </a:prstGeom>
          <a:solidFill>
            <a:srgbClr val="EE514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solidFill>
                <a:srgbClr val="EE5148"/>
              </a:solidFill>
            </a:endParaRPr>
          </a:p>
        </p:txBody>
      </p:sp>
      <p:pic>
        <p:nvPicPr>
          <p:cNvPr id="37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518" y="821779"/>
            <a:ext cx="21928963" cy="112549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of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58932" y="1007499"/>
            <a:ext cx="3867125" cy="754053"/>
          </a:xfrm>
          <a:prstGeom prst="rect">
            <a:avLst/>
          </a:prstGeom>
          <a:solidFill>
            <a:srgbClr val="EE5148"/>
          </a:solidFill>
        </p:spPr>
        <p:txBody>
          <a:bodyPr anchor="ctr">
            <a:spAutoFit/>
          </a:bodyPr>
          <a:lstStyle>
            <a:lvl1pPr defTabSz="2438338">
              <a:defRPr sz="4300" b="0">
                <a:solidFill>
                  <a:srgbClr val="FFFFFF"/>
                </a:solidFill>
                <a:latin typeface="Calibri" panose="020F0502020204030204" pitchFamily="34" charset="0"/>
                <a:ea typeface="Roboto Slab Regular"/>
                <a:cs typeface="Calibri" panose="020F0502020204030204" pitchFamily="34" charset="0"/>
                <a:sym typeface="Roboto Slab Regular"/>
              </a:defRPr>
            </a:lvl1pPr>
          </a:lstStyle>
          <a:p>
            <a:r>
              <a:t>Title of Slide</a:t>
            </a:r>
          </a:p>
        </p:txBody>
      </p:sp>
      <p:sp>
        <p:nvSpPr>
          <p:cNvPr id="39" name="iv"/>
          <p:cNvSpPr/>
          <p:nvPr/>
        </p:nvSpPr>
        <p:spPr>
          <a:xfrm>
            <a:off x="1221444" y="1919620"/>
            <a:ext cx="738910" cy="78035"/>
          </a:xfrm>
          <a:prstGeom prst="rect">
            <a:avLst/>
          </a:prstGeom>
          <a:solidFill>
            <a:srgbClr val="0F21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dirty="0">
              <a:solidFill>
                <a:srgbClr val="0F2147"/>
              </a:solidFill>
            </a:endParaRP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173001" y="2717535"/>
            <a:ext cx="6844271" cy="992328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dirty="0"/>
              <a:t>Presentation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23" hasCustomPrompt="1"/>
          </p:nvPr>
        </p:nvSpPr>
        <p:spPr>
          <a:xfrm>
            <a:off x="10685266" y="4374590"/>
            <a:ext cx="12435172" cy="831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 goes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DF428EF2-0273-D943-945E-1900C5AFE835}"/>
              </a:ext>
            </a:extLst>
          </p:cNvPr>
          <p:cNvSpPr txBox="1">
            <a:spLocks noGrp="1"/>
          </p:cNvSpPr>
          <p:nvPr>
            <p:ph type="body" sz="half" idx="24" hasCustomPrompt="1"/>
          </p:nvPr>
        </p:nvSpPr>
        <p:spPr>
          <a:xfrm>
            <a:off x="10685266" y="2743499"/>
            <a:ext cx="12435172" cy="1125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4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600" b="0">
                <a:solidFill>
                  <a:srgbClr val="0F2147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rPr lang="en-US" dirty="0"/>
              <a:t>Title of slide goes 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96485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7" r:id="rId2"/>
    <p:sldLayoutId id="2147483666" r:id="rId3"/>
    <p:sldLayoutId id="2147483686" r:id="rId4"/>
    <p:sldLayoutId id="2147483682" r:id="rId5"/>
    <p:sldLayoutId id="2147483683" r:id="rId6"/>
    <p:sldLayoutId id="2147483684" r:id="rId7"/>
    <p:sldLayoutId id="2147483681" r:id="rId8"/>
    <p:sldLayoutId id="2147483668" r:id="rId9"/>
    <p:sldLayoutId id="2147483687" r:id="rId10"/>
    <p:sldLayoutId id="2147483670" r:id="rId11"/>
    <p:sldLayoutId id="2147483671" r:id="rId12"/>
    <p:sldLayoutId id="2147483688" r:id="rId13"/>
    <p:sldLayoutId id="2147483673" r:id="rId14"/>
    <p:sldLayoutId id="2147483674" r:id="rId15"/>
    <p:sldLayoutId id="2147483689" r:id="rId16"/>
    <p:sldLayoutId id="2147483676" r:id="rId17"/>
    <p:sldLayoutId id="2147483677" r:id="rId18"/>
    <p:sldLayoutId id="2147483690" r:id="rId19"/>
    <p:sldLayoutId id="2147483672" r:id="rId20"/>
    <p:sldLayoutId id="2147483675" r:id="rId21"/>
    <p:sldLayoutId id="2147483678" r:id="rId22"/>
    <p:sldLayoutId id="2147483669" r:id="rId23"/>
    <p:sldLayoutId id="2147483679" r:id="rId24"/>
    <p:sldLayoutId id="2147483680" r:id="rId25"/>
    <p:sldLayoutId id="2147483685" r:id="rId26"/>
    <p:sldLayoutId id="2147483691" r:id="rId27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-130" baseline="0">
          <a:solidFill>
            <a:srgbClr val="FFFFFF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-130" baseline="0">
          <a:solidFill>
            <a:srgbClr val="FFFFFF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-130" baseline="0">
          <a:solidFill>
            <a:srgbClr val="FFFFFF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-130" baseline="0">
          <a:solidFill>
            <a:srgbClr val="FFFFFF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-130" baseline="0">
          <a:solidFill>
            <a:srgbClr val="FFFFFF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-130" baseline="0">
          <a:solidFill>
            <a:srgbClr val="FFFFFF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-130" baseline="0">
          <a:solidFill>
            <a:srgbClr val="FFFFFF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-130" baseline="0">
          <a:solidFill>
            <a:srgbClr val="FFFFFF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-130" baseline="0">
          <a:solidFill>
            <a:srgbClr val="FFFFFF"/>
          </a:solidFill>
          <a:uFillTx/>
          <a:latin typeface="Roboto Slab Regular"/>
          <a:ea typeface="Roboto Slab Regular"/>
          <a:cs typeface="Roboto Slab Regular"/>
          <a:sym typeface="Roboto Slab Regular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diagramData" Target="../diagrams/data6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6.xml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84F9870-9084-BD49-B83D-E4249F399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894" y="9098393"/>
            <a:ext cx="21661571" cy="2126765"/>
          </a:xfrm>
        </p:spPr>
        <p:txBody>
          <a:bodyPr/>
          <a:lstStyle/>
          <a:p>
            <a:r>
              <a:rPr lang="en-US" dirty="0"/>
              <a:t>Performance testing</a:t>
            </a:r>
            <a:br>
              <a:rPr lang="en-US" dirty="0"/>
            </a:br>
            <a:br>
              <a:rPr lang="en-US" dirty="0"/>
            </a:br>
            <a:endParaRPr lang="en-GR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1DBDAB-CB03-CD4A-8522-B7A01DDBF9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3894" y="12600753"/>
            <a:ext cx="5980113" cy="446087"/>
          </a:xfrm>
        </p:spPr>
        <p:txBody>
          <a:bodyPr/>
          <a:lstStyle/>
          <a:p>
            <a:r>
              <a:rPr lang="en-US" dirty="0"/>
              <a:t>14/03/2024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74633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6BE2D-02A2-A848-9C8F-06C2F742B0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8932" y="770918"/>
            <a:ext cx="6689668" cy="754053"/>
          </a:xfrm>
        </p:spPr>
        <p:txBody>
          <a:bodyPr/>
          <a:lstStyle/>
          <a:p>
            <a:r>
              <a:rPr lang="en-US" dirty="0"/>
              <a:t>Performance Testing Tools</a:t>
            </a:r>
            <a:endParaRPr lang="en-G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1C654-48DE-E74B-ADF4-5B0BE8DBF585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0229885" y="-556823"/>
            <a:ext cx="42705927" cy="23814411"/>
          </a:xfrm>
        </p:spPr>
        <p:txBody>
          <a:bodyPr/>
          <a:lstStyle/>
          <a:p>
            <a:endParaRPr lang="en-GR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DFF6D9-EE1F-4C6F-2A35-DB57CEE6DF2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73001" y="2717535"/>
            <a:ext cx="6844271" cy="9923283"/>
          </a:xfrm>
        </p:spPr>
        <p:txBody>
          <a:bodyPr/>
          <a:lstStyle/>
          <a:p>
            <a:endParaRPr lang="en-GR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E74AC05-66AB-D8CE-600F-BC0D84544513}"/>
              </a:ext>
            </a:extLst>
          </p:cNvPr>
          <p:cNvSpPr txBox="1">
            <a:spLocks/>
          </p:cNvSpPr>
          <p:nvPr/>
        </p:nvSpPr>
        <p:spPr>
          <a:xfrm>
            <a:off x="653143" y="4699688"/>
            <a:ext cx="12249121" cy="1029463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914400" hangingPunct="1"/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Apache JMeter </a:t>
            </a:r>
          </a:p>
          <a:p>
            <a:pPr marL="914400" hangingPunct="1"/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914400" hangingPunct="1"/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Gatling</a:t>
            </a:r>
          </a:p>
          <a:p>
            <a:pPr marL="914400" hangingPunct="1"/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914400" hangingPunct="1"/>
            <a:r>
              <a:rPr lang="en-US" sz="4000" dirty="0" err="1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Blazemeter</a:t>
            </a: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914400" hangingPunct="1"/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914400" hangingPunct="1"/>
            <a:r>
              <a:rPr lang="en-US" sz="4000" dirty="0" err="1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ReadyAPI</a:t>
            </a:r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 (</a:t>
            </a:r>
            <a:r>
              <a:rPr lang="en-US" sz="4000" dirty="0" err="1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LoadUI</a:t>
            </a:r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)</a:t>
            </a:r>
            <a:b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</a:b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914400" hangingPunct="1"/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Taurus </a:t>
            </a:r>
            <a:b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</a:br>
            <a:endParaRPr lang="en-US" sz="4000" dirty="0">
              <a:solidFill>
                <a:schemeClr val="bg1"/>
              </a:solidFill>
              <a:latin typeface="Trebuchet MS" panose="020B0603020202020204" pitchFamily="34" charset="0"/>
              <a:ea typeface="Calibri" panose="020F0502020204030204" pitchFamily="34" charset="0"/>
            </a:endParaRPr>
          </a:p>
          <a:p>
            <a:pPr marL="914400" hangingPunct="1"/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</a:rPr>
              <a:t>Internal Solutions</a:t>
            </a:r>
            <a:endParaRPr lang="en-US" sz="4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hangingPunct="1"/>
            <a:endParaRPr lang="en-GR" sz="40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B2DC03B-4303-C3E8-5672-331E8F65BCEE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0685266" y="2743499"/>
            <a:ext cx="12435172" cy="1125494"/>
          </a:xfrm>
        </p:spPr>
        <p:txBody>
          <a:bodyPr/>
          <a:lstStyle/>
          <a:p>
            <a:endParaRPr lang="en-GR" dirty="0"/>
          </a:p>
        </p:txBody>
      </p:sp>
      <p:pic>
        <p:nvPicPr>
          <p:cNvPr id="10" name="Picture 2" descr="Apache JMeter - Apache JMeter™">
            <a:extLst>
              <a:ext uri="{FF2B5EF4-FFF2-40B4-BE49-F238E27FC236}">
                <a16:creationId xmlns:a16="http://schemas.microsoft.com/office/drawing/2014/main" id="{76CAD927-A74B-47DF-75BB-EAF3B421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549" y="4483886"/>
            <a:ext cx="367665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BlazeMeter Continuous Testing | BlazeMeter by Perforce">
            <a:extLst>
              <a:ext uri="{FF2B5EF4-FFF2-40B4-BE49-F238E27FC236}">
                <a16:creationId xmlns:a16="http://schemas.microsoft.com/office/drawing/2014/main" id="{97FF5265-4C9F-8494-E620-28C708191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014" y="7036596"/>
            <a:ext cx="57150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ady! API">
            <a:extLst>
              <a:ext uri="{FF2B5EF4-FFF2-40B4-BE49-F238E27FC236}">
                <a16:creationId xmlns:a16="http://schemas.microsoft.com/office/drawing/2014/main" id="{7862DE51-91F3-0E27-C4DD-B1920FBA8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624" y="7823928"/>
            <a:ext cx="4214327" cy="421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27E6F-51D8-7BE1-97A4-18F021D43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5025" y="6473849"/>
            <a:ext cx="4235413" cy="1125494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0599D0C-1DD3-1DEE-B400-9B6CDA92C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321" y="9556489"/>
            <a:ext cx="3111111" cy="7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7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6BE2D-02A2-A848-9C8F-06C2F742B0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8931" y="875704"/>
            <a:ext cx="6689668" cy="754053"/>
          </a:xfrm>
        </p:spPr>
        <p:txBody>
          <a:bodyPr/>
          <a:lstStyle/>
          <a:p>
            <a:r>
              <a:rPr lang="en-US" dirty="0"/>
              <a:t>Apache JMeter</a:t>
            </a:r>
            <a:endParaRPr lang="en-GR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DFF6D9-EE1F-4C6F-2A35-DB57CEE6DF2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80612" y="2185896"/>
            <a:ext cx="7246307" cy="10439236"/>
          </a:xfrm>
        </p:spPr>
        <p:txBody>
          <a:bodyPr/>
          <a:lstStyle/>
          <a:p>
            <a:pPr algn="r"/>
            <a:r>
              <a:rPr lang="en-US" sz="3200" b="0" dirty="0">
                <a:solidFill>
                  <a:schemeClr val="bg1"/>
                </a:solidFill>
              </a:rPr>
              <a:t>Open source</a:t>
            </a:r>
          </a:p>
          <a:p>
            <a:pPr algn="r"/>
            <a:endParaRPr lang="en-US" sz="3200" b="0" dirty="0">
              <a:solidFill>
                <a:schemeClr val="bg1"/>
              </a:solidFill>
            </a:endParaRPr>
          </a:p>
          <a:p>
            <a:pPr algn="r"/>
            <a:r>
              <a:rPr lang="en-US" sz="3200" b="0" dirty="0">
                <a:solidFill>
                  <a:schemeClr val="bg1"/>
                </a:solidFill>
              </a:rPr>
              <a:t>HTTP, HTTPS, FTP, JDBC, SOAP, REST,  JMS</a:t>
            </a:r>
          </a:p>
          <a:p>
            <a:pPr algn="r"/>
            <a:endParaRPr lang="en-US" sz="3200" b="0" dirty="0">
              <a:solidFill>
                <a:schemeClr val="bg1"/>
              </a:solidFill>
            </a:endParaRPr>
          </a:p>
          <a:p>
            <a:pPr algn="r"/>
            <a:r>
              <a:rPr lang="en-US" sz="3200" b="0" dirty="0">
                <a:solidFill>
                  <a:schemeClr val="bg1"/>
                </a:solidFill>
              </a:rPr>
              <a:t>Large community support</a:t>
            </a:r>
          </a:p>
          <a:p>
            <a:pPr algn="r"/>
            <a:endParaRPr lang="en-US" sz="3200" b="0" dirty="0">
              <a:solidFill>
                <a:schemeClr val="bg1"/>
              </a:solidFill>
            </a:endParaRPr>
          </a:p>
          <a:p>
            <a:pPr algn="r"/>
            <a:r>
              <a:rPr lang="en-US" sz="3200" b="0" dirty="0">
                <a:solidFill>
                  <a:schemeClr val="bg1"/>
                </a:solidFill>
              </a:rPr>
              <a:t>Highly customized</a:t>
            </a:r>
          </a:p>
          <a:p>
            <a:pPr algn="r"/>
            <a:endParaRPr lang="en-US" sz="3200" b="0" dirty="0">
              <a:solidFill>
                <a:schemeClr val="bg1"/>
              </a:solidFill>
            </a:endParaRPr>
          </a:p>
          <a:p>
            <a:pPr algn="r"/>
            <a:r>
              <a:rPr lang="en-US" sz="3200" b="0" dirty="0">
                <a:solidFill>
                  <a:schemeClr val="bg1"/>
                </a:solidFill>
              </a:rPr>
              <a:t>Extensible</a:t>
            </a:r>
          </a:p>
          <a:p>
            <a:pPr algn="r"/>
            <a:endParaRPr lang="en-US" sz="3200" b="0" dirty="0">
              <a:solidFill>
                <a:schemeClr val="bg1"/>
              </a:solidFill>
            </a:endParaRPr>
          </a:p>
          <a:p>
            <a:pPr algn="r"/>
            <a:r>
              <a:rPr lang="en-US" sz="3200" b="0" dirty="0">
                <a:solidFill>
                  <a:schemeClr val="bg1"/>
                </a:solidFill>
              </a:rPr>
              <a:t>Easy configuration</a:t>
            </a:r>
          </a:p>
          <a:p>
            <a:pPr algn="r"/>
            <a:endParaRPr lang="en-US" sz="3200" b="0" dirty="0">
              <a:solidFill>
                <a:schemeClr val="bg1"/>
              </a:solidFill>
            </a:endParaRPr>
          </a:p>
          <a:p>
            <a:pPr algn="r"/>
            <a:r>
              <a:rPr lang="en-US" sz="3200" b="0" dirty="0">
                <a:solidFill>
                  <a:schemeClr val="bg1"/>
                </a:solidFill>
              </a:rPr>
              <a:t>UI Friendly</a:t>
            </a:r>
          </a:p>
          <a:p>
            <a:pPr algn="r"/>
            <a:endParaRPr lang="en-US" sz="3200" b="0" dirty="0">
              <a:solidFill>
                <a:schemeClr val="bg1"/>
              </a:solidFill>
            </a:endParaRPr>
          </a:p>
          <a:p>
            <a:pPr algn="r"/>
            <a:r>
              <a:rPr lang="en-US" sz="3200" b="0" dirty="0">
                <a:solidFill>
                  <a:schemeClr val="bg1"/>
                </a:solidFill>
              </a:rPr>
              <a:t>Platform independent</a:t>
            </a:r>
          </a:p>
          <a:p>
            <a:pPr algn="r"/>
            <a:endParaRPr lang="en-US" sz="3200" b="0" dirty="0">
              <a:solidFill>
                <a:schemeClr val="bg1"/>
              </a:solidFill>
            </a:endParaRPr>
          </a:p>
          <a:p>
            <a:pPr algn="r"/>
            <a:r>
              <a:rPr lang="en-US" sz="3200" b="0" dirty="0">
                <a:solidFill>
                  <a:schemeClr val="bg1"/>
                </a:solidFill>
              </a:rPr>
              <a:t>Easy installation</a:t>
            </a:r>
          </a:p>
          <a:p>
            <a:pPr algn="r"/>
            <a:endParaRPr lang="en-US" sz="3200" b="0" dirty="0">
              <a:solidFill>
                <a:schemeClr val="bg1"/>
              </a:solidFill>
            </a:endParaRPr>
          </a:p>
          <a:p>
            <a:pPr algn="r"/>
            <a:r>
              <a:rPr lang="en-US" sz="3200" b="0" dirty="0">
                <a:solidFill>
                  <a:schemeClr val="bg1"/>
                </a:solidFill>
              </a:rPr>
              <a:t>Reporting</a:t>
            </a:r>
          </a:p>
          <a:p>
            <a:endParaRPr lang="en-GR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8CEDEE5-AD51-7AAD-26D9-C4F1F3F8D06B}"/>
              </a:ext>
            </a:extLst>
          </p:cNvPr>
          <p:cNvSpPr txBox="1">
            <a:spLocks/>
          </p:cNvSpPr>
          <p:nvPr/>
        </p:nvSpPr>
        <p:spPr>
          <a:xfrm>
            <a:off x="6356771" y="1527512"/>
            <a:ext cx="10353441" cy="1125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pros                        </a:t>
            </a:r>
            <a:r>
              <a:rPr lang="en-US" dirty="0"/>
              <a:t>cons</a:t>
            </a:r>
          </a:p>
          <a:p>
            <a:pPr hangingPunct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Graphic 15" descr="Thumbs up sign with solid fill">
            <a:extLst>
              <a:ext uri="{FF2B5EF4-FFF2-40B4-BE49-F238E27FC236}">
                <a16:creationId xmlns:a16="http://schemas.microsoft.com/office/drawing/2014/main" id="{A13B4A47-520B-1D29-1D2D-D5A4B1856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0951" y="1431843"/>
            <a:ext cx="914400" cy="914400"/>
          </a:xfrm>
          <a:prstGeom prst="rect">
            <a:avLst/>
          </a:prstGeom>
        </p:spPr>
      </p:pic>
      <p:pic>
        <p:nvPicPr>
          <p:cNvPr id="17" name="Graphic 16" descr="Thumbs up sign with solid fill">
            <a:extLst>
              <a:ext uri="{FF2B5EF4-FFF2-40B4-BE49-F238E27FC236}">
                <a16:creationId xmlns:a16="http://schemas.microsoft.com/office/drawing/2014/main" id="{F78F91C7-129B-CECC-86CB-8FD75245F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1961365" y="1629758"/>
            <a:ext cx="914400" cy="914400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D581AE-ACB9-55DA-B7B3-E447FEFF85FE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0492768" y="2356328"/>
            <a:ext cx="12434888" cy="8310563"/>
          </a:xfrm>
        </p:spPr>
        <p:txBody>
          <a:bodyPr/>
          <a:lstStyle/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UI is user-friendly but it is chaotic at the first glance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Doesn’t fit well with source control systems like Git/SVN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3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onsumes a large amount of system resources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434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6BE2D-02A2-A848-9C8F-06C2F742B0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8932" y="770918"/>
            <a:ext cx="6689668" cy="754053"/>
          </a:xfrm>
        </p:spPr>
        <p:txBody>
          <a:bodyPr/>
          <a:lstStyle/>
          <a:p>
            <a:r>
              <a:rPr lang="en-US" dirty="0"/>
              <a:t>Apache JMeter</a:t>
            </a:r>
            <a:endParaRPr lang="en-GR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DFF6D9-EE1F-4C6F-2A35-DB57CEE6DF2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73001" y="2717535"/>
            <a:ext cx="6844271" cy="9923283"/>
          </a:xfrm>
        </p:spPr>
        <p:txBody>
          <a:bodyPr/>
          <a:lstStyle/>
          <a:p>
            <a:endParaRPr lang="en-GR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9D3B9F-A9E2-9A6F-4711-8C08374708AE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r>
              <a:rPr lang="en-US" dirty="0"/>
              <a:t>Key Features of JMeter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0D673CD-4671-DD11-B250-AF5798283D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0775827" y="3523668"/>
            <a:ext cx="12435172" cy="8311015"/>
          </a:xfrm>
        </p:spPr>
        <p:txBody>
          <a:bodyPr/>
          <a:lstStyle/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Record and Playback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Distributed Testing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Assertions and Validations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Rich Reporting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Scripting Support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2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6BE2D-02A2-A848-9C8F-06C2F742B0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8932" y="770918"/>
            <a:ext cx="6689668" cy="754053"/>
          </a:xfrm>
        </p:spPr>
        <p:txBody>
          <a:bodyPr/>
          <a:lstStyle/>
          <a:p>
            <a:r>
              <a:rPr lang="en-US" dirty="0"/>
              <a:t>Apache JMeter</a:t>
            </a:r>
            <a:endParaRPr lang="en-GR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DFF6D9-EE1F-4C6F-2A35-DB57CEE6DF2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73001" y="2717535"/>
            <a:ext cx="6844271" cy="9923283"/>
          </a:xfrm>
        </p:spPr>
        <p:txBody>
          <a:bodyPr/>
          <a:lstStyle/>
          <a:p>
            <a:endParaRPr lang="en-GR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9D3B9F-A9E2-9A6F-4711-8C08374708AE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r>
              <a:rPr lang="en-US" dirty="0"/>
              <a:t> Creating a Test Plan in JMeter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0D673CD-4671-DD11-B250-AF5798283D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0775827" y="3523668"/>
            <a:ext cx="12435172" cy="8311015"/>
          </a:xfrm>
        </p:spPr>
        <p:txBody>
          <a:bodyPr/>
          <a:lstStyle/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Thread Group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HTTP Request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Listeners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Assertions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Timers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44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6BE2D-02A2-A848-9C8F-06C2F742B0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8932" y="770918"/>
            <a:ext cx="6689668" cy="754053"/>
          </a:xfrm>
        </p:spPr>
        <p:txBody>
          <a:bodyPr/>
          <a:lstStyle/>
          <a:p>
            <a:r>
              <a:rPr lang="en-US" dirty="0"/>
              <a:t>Apache JMeter</a:t>
            </a:r>
            <a:endParaRPr lang="en-GR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DFF6D9-EE1F-4C6F-2A35-DB57CEE6DF2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73001" y="2717535"/>
            <a:ext cx="6844271" cy="9923283"/>
          </a:xfrm>
        </p:spPr>
        <p:txBody>
          <a:bodyPr/>
          <a:lstStyle/>
          <a:p>
            <a:endParaRPr lang="en-GR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9D3B9F-A9E2-9A6F-4711-8C08374708AE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r>
              <a:rPr lang="en-US" dirty="0"/>
              <a:t> Running and Analyzing Tests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0D673CD-4671-DD11-B250-AF5798283D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0775827" y="3523668"/>
            <a:ext cx="12435172" cy="8311015"/>
          </a:xfrm>
        </p:spPr>
        <p:txBody>
          <a:bodyPr/>
          <a:lstStyle/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Configure Test Environment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Run Test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Analyze Results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Identify Bottlenecks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Optimize and Retest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24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6BE2D-02A2-A848-9C8F-06C2F742B0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8932" y="770918"/>
            <a:ext cx="6689668" cy="754053"/>
          </a:xfrm>
        </p:spPr>
        <p:txBody>
          <a:bodyPr/>
          <a:lstStyle/>
          <a:p>
            <a:r>
              <a:rPr lang="en-US" dirty="0"/>
              <a:t>Apache JMeter</a:t>
            </a:r>
            <a:endParaRPr lang="en-GR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DFF6D9-EE1F-4C6F-2A35-DB57CEE6DF2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73001" y="2717535"/>
            <a:ext cx="6844271" cy="9923283"/>
          </a:xfrm>
        </p:spPr>
        <p:txBody>
          <a:bodyPr/>
          <a:lstStyle/>
          <a:p>
            <a:endParaRPr lang="en-GR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9D3B9F-A9E2-9A6F-4711-8C08374708AE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r>
              <a:rPr lang="en-US" dirty="0"/>
              <a:t> Best Practices for Performance Testing with JMeter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0D673CD-4671-DD11-B250-AF5798283D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0775827" y="3523668"/>
            <a:ext cx="12435172" cy="8311015"/>
          </a:xfrm>
        </p:spPr>
        <p:txBody>
          <a:bodyPr/>
          <a:lstStyle/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Define Clear Objectives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Start Simple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Use Realistic Data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Monitor System Resources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Collaborate and Iterate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1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FF1-3AAC-DE21-2DA0-E539D617B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TIME </a:t>
            </a:r>
          </a:p>
        </p:txBody>
      </p:sp>
    </p:spTree>
    <p:extLst>
      <p:ext uri="{BB962C8B-B14F-4D97-AF65-F5344CB8AC3E}">
        <p14:creationId xmlns:p14="http://schemas.microsoft.com/office/powerpoint/2010/main" val="62884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DF72-F77A-CF4F-9AFC-6C6A931A6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DD233-86E8-754F-BEF5-E37C312498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14/3/2024</a:t>
            </a:r>
            <a:endParaRPr lang="en-G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08203-4BB4-B546-AE8D-CFD925F71D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89679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3E5928-632E-C5AB-8B6F-2B139DDB438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Ilias </a:t>
            </a:r>
            <a:r>
              <a:rPr lang="en-US" dirty="0" err="1"/>
              <a:t>Rentifis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AEB04-AB96-3B17-A9CD-E862181FE8E4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r>
              <a:rPr lang="en-US"/>
              <a:t>Test Automation Architect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485673-1DF9-E403-4924-325E4F9BAD1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5B64A3C-A513-6BE6-1BEA-3C18D3353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Graphic 14" descr="Graduation cap with solid fill">
            <a:extLst>
              <a:ext uri="{FF2B5EF4-FFF2-40B4-BE49-F238E27FC236}">
                <a16:creationId xmlns:a16="http://schemas.microsoft.com/office/drawing/2014/main" id="{A9E91126-577E-DFDE-3563-DE5A7398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4969" y="4214102"/>
            <a:ext cx="2151529" cy="2151529"/>
          </a:xfrm>
          <a:prstGeom prst="rect">
            <a:avLst/>
          </a:prstGeom>
        </p:spPr>
      </p:pic>
      <p:pic>
        <p:nvPicPr>
          <p:cNvPr id="16" name="Graphic 15" descr="Briefcase with solid fill">
            <a:extLst>
              <a:ext uri="{FF2B5EF4-FFF2-40B4-BE49-F238E27FC236}">
                <a16:creationId xmlns:a16="http://schemas.microsoft.com/office/drawing/2014/main" id="{0EA939A3-1B35-F958-6C64-2A74799CF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4969" y="7575866"/>
            <a:ext cx="2151529" cy="2151529"/>
          </a:xfrm>
          <a:prstGeom prst="rect">
            <a:avLst/>
          </a:prstGeom>
        </p:spPr>
      </p:pic>
      <p:pic>
        <p:nvPicPr>
          <p:cNvPr id="17" name="Graphic 16" descr="Meeting with solid fill">
            <a:extLst>
              <a:ext uri="{FF2B5EF4-FFF2-40B4-BE49-F238E27FC236}">
                <a16:creationId xmlns:a16="http://schemas.microsoft.com/office/drawing/2014/main" id="{8EFC6C83-0F0D-5D53-17F8-B0927D243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4969" y="11206574"/>
            <a:ext cx="2151528" cy="21515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5A26F2-3013-98FC-F689-911487316E3B}"/>
              </a:ext>
            </a:extLst>
          </p:cNvPr>
          <p:cNvSpPr txBox="1"/>
          <p:nvPr/>
        </p:nvSpPr>
        <p:spPr>
          <a:xfrm>
            <a:off x="11818072" y="4351290"/>
            <a:ext cx="1267815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Bachelor in Computer Science, University of Crete</a:t>
            </a:r>
            <a:endParaRPr lang="el-GR" sz="3200" dirty="0">
              <a:solidFill>
                <a:srgbClr val="0F2147"/>
              </a:solidFill>
              <a:latin typeface="Calibri"/>
              <a:cs typeface="Calibri"/>
            </a:endParaRPr>
          </a:p>
          <a:p>
            <a:pPr marL="571500" marR="0" indent="-57150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MSc in Science and Technology of Electrical and Computer Engineering, </a:t>
            </a:r>
          </a:p>
          <a:p>
            <a:pPr marR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       University of Thessaly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24A84A-962F-0026-6156-F9F24D36928C}"/>
              </a:ext>
            </a:extLst>
          </p:cNvPr>
          <p:cNvSpPr txBox="1"/>
          <p:nvPr/>
        </p:nvSpPr>
        <p:spPr>
          <a:xfrm>
            <a:off x="12320597" y="7372148"/>
            <a:ext cx="35763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Telecommunications</a:t>
            </a:r>
          </a:p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Banking sector</a:t>
            </a:r>
          </a:p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Travel sector</a:t>
            </a:r>
          </a:p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European projects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ED6B18-259B-01EE-6658-B8DB6371BBE7}"/>
              </a:ext>
            </a:extLst>
          </p:cNvPr>
          <p:cNvSpPr txBox="1"/>
          <p:nvPr/>
        </p:nvSpPr>
        <p:spPr>
          <a:xfrm>
            <a:off x="12192000" y="11738599"/>
            <a:ext cx="11031058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Lead a team of ~ 40 automation engineers in test.</a:t>
            </a:r>
          </a:p>
          <a:p>
            <a:pPr marL="0" marR="0" indent="0" algn="just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Study automated controls architecture solutions.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E340F9-9031-929A-BE77-FBF15C3EE781}"/>
              </a:ext>
            </a:extLst>
          </p:cNvPr>
          <p:cNvCxnSpPr/>
          <p:nvPr/>
        </p:nvCxnSpPr>
        <p:spPr>
          <a:xfrm>
            <a:off x="16133952" y="7575866"/>
            <a:ext cx="0" cy="193741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9C4B93-A333-AED8-A47C-F5B397BCD5A1}"/>
              </a:ext>
            </a:extLst>
          </p:cNvPr>
          <p:cNvSpPr txBox="1"/>
          <p:nvPr/>
        </p:nvSpPr>
        <p:spPr>
          <a:xfrm>
            <a:off x="16593739" y="6503850"/>
            <a:ext cx="3609963" cy="56733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Unit Testing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Functional Testing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End to End Testing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Service Testing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Load Testing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Stress Testing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2147"/>
                </a:solidFill>
                <a:latin typeface="Calibri"/>
                <a:cs typeface="Calibri"/>
              </a:rPr>
              <a:t>Integration Testing</a:t>
            </a:r>
          </a:p>
          <a:p>
            <a:pPr marR="0" algn="just" defTabSz="24383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endParaRPr lang="en-US" dirty="0"/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6B3226-C6DE-3C4A-9BB9-EE0C5085D5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2635" y="4486828"/>
            <a:ext cx="8156391" cy="3416320"/>
          </a:xfrm>
        </p:spPr>
        <p:txBody>
          <a:bodyPr/>
          <a:lstStyle/>
          <a:p>
            <a:r>
              <a:rPr lang="en-US" dirty="0"/>
              <a:t>What is Performance testing?</a:t>
            </a:r>
            <a:endParaRPr lang="en-GR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7B5A98-A4E5-6640-8B50-645CE14FC4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39ABB-B9F1-D01A-7262-9D203B3F12DB}"/>
              </a:ext>
            </a:extLst>
          </p:cNvPr>
          <p:cNvSpPr txBox="1"/>
          <p:nvPr/>
        </p:nvSpPr>
        <p:spPr>
          <a:xfrm>
            <a:off x="0" y="7211513"/>
            <a:ext cx="1222130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en" sz="1800" dirty="0">
              <a:solidFill>
                <a:srgbClr val="E4E8EB"/>
              </a:solidFill>
              <a:latin typeface="Calibri" panose="020F0502020204030204" pitchFamily="34" charset="0"/>
            </a:endParaRPr>
          </a:p>
          <a:p>
            <a:endParaRPr lang="en" sz="2400" dirty="0">
              <a:solidFill>
                <a:srgbClr val="E4E8EB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7275F4C0-6775-5E8D-1FC6-7B96D40ECCBE}"/>
              </a:ext>
            </a:extLst>
          </p:cNvPr>
          <p:cNvSpPr/>
          <p:nvPr/>
        </p:nvSpPr>
        <p:spPr>
          <a:xfrm>
            <a:off x="25859977" y="-6104298"/>
            <a:ext cx="7374838" cy="6153110"/>
          </a:xfrm>
          <a:prstGeom prst="cloudCallout">
            <a:avLst>
              <a:gd name="adj1" fmla="val -38686"/>
              <a:gd name="adj2" fmla="val 10695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</a:rPr>
              <a:t>Mission-critical applications like space launch programs or life-saving medical equipment should be performance tested to ensure that they run for a long period without deviations</a:t>
            </a:r>
            <a:endParaRPr lang="en-US" sz="3200" dirty="0">
              <a:solidFill>
                <a:schemeClr val="bg1"/>
              </a:solidFill>
              <a:latin typeface="Source Sans Pro" panose="020B0503030403020204" pitchFamily="34" charset="0"/>
              <a:sym typeface="Helvetica Neue Medium"/>
            </a:endParaRP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C3FE8399-5E43-1777-E391-FED1E2A1FCF3}"/>
              </a:ext>
            </a:extLst>
          </p:cNvPr>
          <p:cNvSpPr/>
          <p:nvPr/>
        </p:nvSpPr>
        <p:spPr>
          <a:xfrm>
            <a:off x="-7445020" y="-4781550"/>
            <a:ext cx="5644397" cy="4653875"/>
          </a:xfrm>
          <a:prstGeom prst="cloudCallout">
            <a:avLst>
              <a:gd name="adj1" fmla="val -45469"/>
              <a:gd name="adj2" fmla="val 11300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It’s estimated that companies lost sales worth 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$1100 per second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due to a recent Amazon Web Service Outage.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0C1B6EB-A87A-6CFC-C89F-5125F3D8B81D}"/>
              </a:ext>
            </a:extLst>
          </p:cNvPr>
          <p:cNvSpPr/>
          <p:nvPr/>
        </p:nvSpPr>
        <p:spPr>
          <a:xfrm>
            <a:off x="-6507489" y="13954837"/>
            <a:ext cx="5387223" cy="5403493"/>
          </a:xfrm>
          <a:prstGeom prst="cloudCallout">
            <a:avLst>
              <a:gd name="adj1" fmla="val -38686"/>
              <a:gd name="adj2" fmla="val 10695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Only a 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5-minute downtime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of Google.com (19-Aug-13) is estimated to cost the search giant as much as 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$545,000.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C2D2745-CFAD-5E9C-4459-1CC951C85180}"/>
              </a:ext>
            </a:extLst>
          </p:cNvPr>
          <p:cNvSpPr/>
          <p:nvPr/>
        </p:nvSpPr>
        <p:spPr>
          <a:xfrm>
            <a:off x="25020840" y="14317262"/>
            <a:ext cx="6410124" cy="3904258"/>
          </a:xfrm>
          <a:prstGeom prst="cloudCallout">
            <a:avLst>
              <a:gd name="adj1" fmla="val -45469"/>
              <a:gd name="adj2" fmla="val 11300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</a:rPr>
              <a:t>10 seconds is about the limit for keeping the user's attention focused on the dialogue.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25D2ED6-3AF7-4F47-42C7-3B03DEE9D6A3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15223477" y="4270908"/>
            <a:ext cx="6943725" cy="6619875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Picture 2" descr="Performance Management: Definition, Stages, Elements &amp; Types | RingCentral  UK Blog">
            <a:extLst>
              <a:ext uri="{FF2B5EF4-FFF2-40B4-BE49-F238E27FC236}">
                <a16:creationId xmlns:a16="http://schemas.microsoft.com/office/drawing/2014/main" id="{7C47313B-0439-D8DA-D620-E18E7E14F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3477" y="4263049"/>
            <a:ext cx="6960637" cy="662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C9B0F8-CF41-EA61-551B-7351E4F7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389" y="4263049"/>
            <a:ext cx="6943725" cy="6619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779ACE-B83C-5D37-93D7-44B53C9D42C8}"/>
              </a:ext>
            </a:extLst>
          </p:cNvPr>
          <p:cNvSpPr txBox="1"/>
          <p:nvPr/>
        </p:nvSpPr>
        <p:spPr>
          <a:xfrm>
            <a:off x="15223476" y="6595699"/>
            <a:ext cx="6943725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Testing to determine the performance efficiency of a component or system.</a:t>
            </a:r>
          </a:p>
        </p:txBody>
      </p:sp>
    </p:spTree>
    <p:extLst>
      <p:ext uri="{BB962C8B-B14F-4D97-AF65-F5344CB8AC3E}">
        <p14:creationId xmlns:p14="http://schemas.microsoft.com/office/powerpoint/2010/main" val="134188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6BE2D-02A2-A848-9C8F-06C2F742B0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8932" y="770918"/>
            <a:ext cx="6689668" cy="754053"/>
          </a:xfrm>
        </p:spPr>
        <p:txBody>
          <a:bodyPr/>
          <a:lstStyle/>
          <a:p>
            <a:r>
              <a:rPr lang="en-US" dirty="0"/>
              <a:t>Why performance testing?</a:t>
            </a:r>
            <a:endParaRPr lang="en-GR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FDD1ED86-A771-8874-FF24-89BE690FB2A1}"/>
              </a:ext>
            </a:extLst>
          </p:cNvPr>
          <p:cNvSpPr/>
          <p:nvPr/>
        </p:nvSpPr>
        <p:spPr>
          <a:xfrm>
            <a:off x="15730031" y="2277702"/>
            <a:ext cx="7374838" cy="6153110"/>
          </a:xfrm>
          <a:prstGeom prst="cloudCallout">
            <a:avLst>
              <a:gd name="adj1" fmla="val -38686"/>
              <a:gd name="adj2" fmla="val 10695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</a:rPr>
              <a:t>Mission-critical applications like space launch programs or life-saving medical equipment should be performance tested to ensure that they run for a long period without deviations</a:t>
            </a:r>
            <a:endParaRPr lang="en-US" sz="3200" dirty="0">
              <a:solidFill>
                <a:schemeClr val="bg1"/>
              </a:solidFill>
              <a:latin typeface="Source Sans Pro" panose="020B0503030403020204" pitchFamily="34" charset="0"/>
              <a:sym typeface="Helvetica Neue Medium"/>
            </a:endParaRP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F8591E41-BB27-DC37-CDC3-C850364D7EB0}"/>
              </a:ext>
            </a:extLst>
          </p:cNvPr>
          <p:cNvSpPr/>
          <p:nvPr/>
        </p:nvSpPr>
        <p:spPr>
          <a:xfrm>
            <a:off x="10085634" y="1619250"/>
            <a:ext cx="5644397" cy="4653875"/>
          </a:xfrm>
          <a:prstGeom prst="cloudCallout">
            <a:avLst>
              <a:gd name="adj1" fmla="val -45469"/>
              <a:gd name="adj2" fmla="val 11300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It’s estimated that companies lost sales worth 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$1100 per second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due to a recent Amazon Web Service Outage.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9355B1EC-A235-DE37-7A95-2ED52BAC5ABA}"/>
              </a:ext>
            </a:extLst>
          </p:cNvPr>
          <p:cNvSpPr/>
          <p:nvPr/>
        </p:nvSpPr>
        <p:spPr>
          <a:xfrm>
            <a:off x="10604065" y="7306387"/>
            <a:ext cx="5387223" cy="5403493"/>
          </a:xfrm>
          <a:prstGeom prst="cloudCallout">
            <a:avLst>
              <a:gd name="adj1" fmla="val -38686"/>
              <a:gd name="adj2" fmla="val 10695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Only a 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5-minute downtime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of Google.com (19-Aug-13) is estimated to cost the search giant as much as 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$545,000.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989A468-D69A-D28F-EC2F-E7EE471A03A2}"/>
              </a:ext>
            </a:extLst>
          </p:cNvPr>
          <p:cNvSpPr/>
          <p:nvPr/>
        </p:nvSpPr>
        <p:spPr>
          <a:xfrm>
            <a:off x="16814944" y="8430812"/>
            <a:ext cx="6410124" cy="3904258"/>
          </a:xfrm>
          <a:prstGeom prst="cloudCallout">
            <a:avLst>
              <a:gd name="adj1" fmla="val -45469"/>
              <a:gd name="adj2" fmla="val 11300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</a:rPr>
              <a:t>10 seconds is about the limit for keeping the user's attention focused on the dialogue. </a:t>
            </a:r>
          </a:p>
        </p:txBody>
      </p:sp>
    </p:spTree>
    <p:extLst>
      <p:ext uri="{BB962C8B-B14F-4D97-AF65-F5344CB8AC3E}">
        <p14:creationId xmlns:p14="http://schemas.microsoft.com/office/powerpoint/2010/main" val="331283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06B4942-8F79-1A4A-92F6-984F996559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056793"/>
              </p:ext>
            </p:extLst>
          </p:nvPr>
        </p:nvGraphicFramePr>
        <p:xfrm>
          <a:off x="1221443" y="2932651"/>
          <a:ext cx="21928961" cy="8311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86422-4716-99F5-78EA-52ECB181A7A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221444" y="467648"/>
            <a:ext cx="11474648" cy="1125494"/>
          </a:xfrm>
        </p:spPr>
        <p:txBody>
          <a:bodyPr/>
          <a:lstStyle/>
          <a:p>
            <a:r>
              <a:rPr lang="en-US" dirty="0"/>
              <a:t>What can be achieved with performance testing?</a:t>
            </a: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038670F9-4401-9E30-3F89-7FDC9764AC33}"/>
              </a:ext>
            </a:extLst>
          </p:cNvPr>
          <p:cNvSpPr/>
          <p:nvPr/>
        </p:nvSpPr>
        <p:spPr>
          <a:xfrm>
            <a:off x="25859977" y="-6104298"/>
            <a:ext cx="7374838" cy="6153110"/>
          </a:xfrm>
          <a:prstGeom prst="cloudCallout">
            <a:avLst>
              <a:gd name="adj1" fmla="val -38686"/>
              <a:gd name="adj2" fmla="val 10695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</a:rPr>
              <a:t>Mission-critical applications like space launch programs or life-saving medical equipment should be performance tested to ensure that they run for a long period without deviations</a:t>
            </a:r>
            <a:endParaRPr lang="en-US" sz="3200" dirty="0">
              <a:solidFill>
                <a:schemeClr val="bg1"/>
              </a:solidFill>
              <a:latin typeface="Source Sans Pro" panose="020B0503030403020204" pitchFamily="34" charset="0"/>
              <a:sym typeface="Helvetica Neue Medium"/>
            </a:endParaRP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E30669A5-E547-8D40-4CE5-7A19348E6871}"/>
              </a:ext>
            </a:extLst>
          </p:cNvPr>
          <p:cNvSpPr/>
          <p:nvPr/>
        </p:nvSpPr>
        <p:spPr>
          <a:xfrm>
            <a:off x="-7445020" y="-4781550"/>
            <a:ext cx="5644397" cy="4653875"/>
          </a:xfrm>
          <a:prstGeom prst="cloudCallout">
            <a:avLst>
              <a:gd name="adj1" fmla="val -45469"/>
              <a:gd name="adj2" fmla="val 11300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It’s estimated that companies lost sales worth 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$1100 per second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due to a recent Amazon Web Service Outage.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467E0ECA-784F-DE49-7031-145E08505952}"/>
              </a:ext>
            </a:extLst>
          </p:cNvPr>
          <p:cNvSpPr/>
          <p:nvPr/>
        </p:nvSpPr>
        <p:spPr>
          <a:xfrm>
            <a:off x="-6507489" y="13954837"/>
            <a:ext cx="5387223" cy="5403493"/>
          </a:xfrm>
          <a:prstGeom prst="cloudCallout">
            <a:avLst>
              <a:gd name="adj1" fmla="val -38686"/>
              <a:gd name="adj2" fmla="val 10695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Only a 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5-minute downtime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of Google.com (19-Aug-13) is estimated to cost the search giant as much as 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$545,000.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28C392B-3A99-FDCB-A1B5-B78F792F6431}"/>
              </a:ext>
            </a:extLst>
          </p:cNvPr>
          <p:cNvSpPr/>
          <p:nvPr/>
        </p:nvSpPr>
        <p:spPr>
          <a:xfrm>
            <a:off x="25020840" y="14317262"/>
            <a:ext cx="6410124" cy="3904258"/>
          </a:xfrm>
          <a:prstGeom prst="cloudCallout">
            <a:avLst>
              <a:gd name="adj1" fmla="val -45469"/>
              <a:gd name="adj2" fmla="val 11300"/>
            </a:avLst>
          </a:prstGeom>
          <a:solidFill>
            <a:schemeClr val="bg2">
              <a:lumMod val="7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Source Sans Pro" panose="020B0503030403020204" pitchFamily="34" charset="0"/>
              </a:rPr>
              <a:t>10 seconds is about the limit for keeping the user's attention focused on the dialogue. </a:t>
            </a:r>
          </a:p>
        </p:txBody>
      </p:sp>
    </p:spTree>
    <p:extLst>
      <p:ext uri="{BB962C8B-B14F-4D97-AF65-F5344CB8AC3E}">
        <p14:creationId xmlns:p14="http://schemas.microsoft.com/office/powerpoint/2010/main" val="62602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6BE2D-02A2-A848-9C8F-06C2F742B0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8932" y="393891"/>
            <a:ext cx="6689668" cy="754053"/>
          </a:xfrm>
        </p:spPr>
        <p:txBody>
          <a:bodyPr/>
          <a:lstStyle/>
          <a:p>
            <a:r>
              <a:rPr lang="en-US" dirty="0"/>
              <a:t>Performance testing types</a:t>
            </a:r>
            <a:endParaRPr lang="en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BAA48-944A-E247-87F6-E3F7ACC9D3A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GR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8B2725-4C7C-7C32-4EA3-62BCAFB734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114217"/>
              </p:ext>
            </p:extLst>
          </p:nvPr>
        </p:nvGraphicFramePr>
        <p:xfrm>
          <a:off x="8684022" y="2908533"/>
          <a:ext cx="17802808" cy="8816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phic 9" descr="Clipboard Checked outline">
            <a:extLst>
              <a:ext uri="{FF2B5EF4-FFF2-40B4-BE49-F238E27FC236}">
                <a16:creationId xmlns:a16="http://schemas.microsoft.com/office/drawing/2014/main" id="{62E2599D-767D-EB4B-CFB2-BA72D5846A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50752" y="6328395"/>
            <a:ext cx="1976888" cy="19768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DE0AEF-6065-4B34-49A8-E9D82C8C60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279895"/>
              </p:ext>
            </p:extLst>
          </p:nvPr>
        </p:nvGraphicFramePr>
        <p:xfrm>
          <a:off x="-23050777" y="2932651"/>
          <a:ext cx="21928961" cy="8311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52086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66BE2D-02A2-A848-9C8F-06C2F742B0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58932" y="770918"/>
            <a:ext cx="6689668" cy="754053"/>
          </a:xfrm>
        </p:spPr>
        <p:txBody>
          <a:bodyPr/>
          <a:lstStyle/>
          <a:p>
            <a:r>
              <a:rPr lang="en-US" dirty="0"/>
              <a:t>Performance testing metrics</a:t>
            </a:r>
            <a:endParaRPr lang="en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BAA48-944A-E247-87F6-E3F7ACC9D3A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1C654-48DE-E74B-ADF4-5B0BE8DBF585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0229885" y="-556823"/>
            <a:ext cx="42705927" cy="23814411"/>
          </a:xfrm>
        </p:spPr>
        <p:txBody>
          <a:bodyPr/>
          <a:lstStyle/>
          <a:p>
            <a:endParaRPr lang="en-GR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9A5BAAA-4CDA-3FC5-63A4-213F13ABF52D}"/>
              </a:ext>
            </a:extLst>
          </p:cNvPr>
          <p:cNvSpPr txBox="1">
            <a:spLocks/>
          </p:cNvSpPr>
          <p:nvPr/>
        </p:nvSpPr>
        <p:spPr>
          <a:xfrm>
            <a:off x="1173001" y="3054734"/>
            <a:ext cx="7308144" cy="870983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solidFill>
                  <a:srgbClr val="0F2147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endParaRPr lang="en-US" sz="4000" dirty="0">
              <a:solidFill>
                <a:schemeClr val="bg1"/>
              </a:solidFill>
            </a:endParaRPr>
          </a:p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Response time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Throughput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Error rate</a:t>
            </a:r>
          </a:p>
          <a:p>
            <a:pPr hangingPunct="1"/>
            <a:endParaRPr lang="en-US" sz="4000" dirty="0">
              <a:solidFill>
                <a:schemeClr val="bg1"/>
              </a:solidFill>
            </a:endParaRPr>
          </a:p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CPU utilization</a:t>
            </a:r>
          </a:p>
          <a:p>
            <a:pPr hangingPunct="1"/>
            <a:endParaRPr lang="en-US" sz="4000" dirty="0">
              <a:solidFill>
                <a:schemeClr val="bg1"/>
              </a:solidFill>
            </a:endParaRPr>
          </a:p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Memory utilization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hangingPunct="1"/>
            <a:endParaRPr lang="en-GR" dirty="0"/>
          </a:p>
        </p:txBody>
      </p:sp>
      <p:pic>
        <p:nvPicPr>
          <p:cNvPr id="8" name="Picture 2" descr="Performance Testing Tutorial – Types (Example)">
            <a:extLst>
              <a:ext uri="{FF2B5EF4-FFF2-40B4-BE49-F238E27FC236}">
                <a16:creationId xmlns:a16="http://schemas.microsoft.com/office/drawing/2014/main" id="{C498B5FD-21F2-4649-2D49-8C13499B0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984" y="2259607"/>
            <a:ext cx="13185976" cy="601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-up of several symbols&#10;&#10;Description automatically generated">
            <a:extLst>
              <a:ext uri="{FF2B5EF4-FFF2-40B4-BE49-F238E27FC236}">
                <a16:creationId xmlns:a16="http://schemas.microsoft.com/office/drawing/2014/main" id="{524EFEC6-DEF5-8505-F733-A322C8A2A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174" y="8896350"/>
            <a:ext cx="6981826" cy="283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45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814BE77-C0C7-DFFA-9730-DE699F31216D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221443" y="3310902"/>
            <a:ext cx="21928961" cy="8311015"/>
          </a:xfrm>
        </p:spPr>
        <p:txBody>
          <a:bodyPr/>
          <a:lstStyle/>
          <a:p>
            <a:endParaRPr lang="en-GR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82D147A-B3B6-B400-AF28-B9ED651B36AB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087164" y="467648"/>
            <a:ext cx="21928962" cy="1125494"/>
          </a:xfrm>
        </p:spPr>
        <p:txBody>
          <a:bodyPr/>
          <a:lstStyle/>
          <a:p>
            <a:r>
              <a:rPr lang="en-US" dirty="0"/>
              <a:t>How to Do Performance Testing?</a:t>
            </a:r>
            <a:endParaRPr lang="en-GR" dirty="0"/>
          </a:p>
          <a:p>
            <a:endParaRPr lang="en-GR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B9E64D0-6AC9-B1C2-8ACC-67F889468E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874146"/>
              </p:ext>
            </p:extLst>
          </p:nvPr>
        </p:nvGraphicFramePr>
        <p:xfrm>
          <a:off x="1233596" y="4795932"/>
          <a:ext cx="22634128" cy="500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7FE9FFF-CD0A-A1F1-DA24-02989DE28B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548729"/>
              </p:ext>
            </p:extLst>
          </p:nvPr>
        </p:nvGraphicFramePr>
        <p:xfrm>
          <a:off x="-17337756" y="3030984"/>
          <a:ext cx="15480353" cy="8311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6224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7ECC54-4DA4-409F-93B2-BBC78B7F0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6BCAD95-AB59-4FBD-B2BA-B523FFDF8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748C109-F468-4BD5-A9F8-7CA78C50DF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101871D-F170-457B-82AC-295E1DF7EC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2D66A35-5AD3-4335-8927-5209B3DDD7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D466F0-9C40-4810-9CDE-1B28A1CAE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B97168-7097-4942-87B2-343D547506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BD7201-E790-48EA-BAF8-8BD47040C0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981919-F90F-4185-87D9-A59441F312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17D710-F1FC-4CF8-8E19-622C815AE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D0FF3A2-F65B-4556-BBA4-810E11C44A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BAA39B-3FA3-48AD-A94A-C3B3AEFE9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F0BB3A2-AB70-467B-B732-F49568853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CB3D4C2-B690-4183-AF8B-68A86B84E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5A7F7F5-0B44-3AEA-41C7-EA17AC9951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82351" y="439676"/>
            <a:ext cx="6158203" cy="1415772"/>
          </a:xfrm>
        </p:spPr>
        <p:txBody>
          <a:bodyPr/>
          <a:lstStyle/>
          <a:p>
            <a:r>
              <a:rPr lang="en-US" dirty="0"/>
              <a:t>Tips</a:t>
            </a:r>
            <a:endParaRPr lang="en-GR" dirty="0"/>
          </a:p>
          <a:p>
            <a:endParaRPr lang="en-GR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82D147A-B3B6-B400-AF28-B9ED651B36AB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221444" y="2743499"/>
            <a:ext cx="21928962" cy="996500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R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EB300E2-CEE8-BF33-6492-4D4F5E35BD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882619"/>
              </p:ext>
            </p:extLst>
          </p:nvPr>
        </p:nvGraphicFramePr>
        <p:xfrm>
          <a:off x="5849427" y="3030984"/>
          <a:ext cx="15480353" cy="8311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Graphic 14" descr="Stopwatch 75% with solid fill">
            <a:extLst>
              <a:ext uri="{FF2B5EF4-FFF2-40B4-BE49-F238E27FC236}">
                <a16:creationId xmlns:a16="http://schemas.microsoft.com/office/drawing/2014/main" id="{FEBC9BB8-1232-6FB3-91A2-5D834862B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0197" y="5102801"/>
            <a:ext cx="914400" cy="914400"/>
          </a:xfrm>
          <a:prstGeom prst="rect">
            <a:avLst/>
          </a:prstGeom>
        </p:spPr>
      </p:pic>
      <p:pic>
        <p:nvPicPr>
          <p:cNvPr id="17" name="Graphic 16" descr="Clipboard Mixed with solid fill">
            <a:extLst>
              <a:ext uri="{FF2B5EF4-FFF2-40B4-BE49-F238E27FC236}">
                <a16:creationId xmlns:a16="http://schemas.microsoft.com/office/drawing/2014/main" id="{1A3721D7-54B4-9B24-7EC1-E2536164A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19252" y="6690544"/>
            <a:ext cx="914400" cy="914400"/>
          </a:xfrm>
          <a:prstGeom prst="rect">
            <a:avLst/>
          </a:prstGeom>
        </p:spPr>
      </p:pic>
      <p:pic>
        <p:nvPicPr>
          <p:cNvPr id="21" name="Graphic 20" descr="Cheers with solid fill">
            <a:extLst>
              <a:ext uri="{FF2B5EF4-FFF2-40B4-BE49-F238E27FC236}">
                <a16:creationId xmlns:a16="http://schemas.microsoft.com/office/drawing/2014/main" id="{D4B8E92B-170D-3BE2-B249-2A0CF0BC59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64214" y="8302335"/>
            <a:ext cx="914400" cy="914400"/>
          </a:xfrm>
          <a:prstGeom prst="rect">
            <a:avLst/>
          </a:prstGeom>
        </p:spPr>
      </p:pic>
      <p:pic>
        <p:nvPicPr>
          <p:cNvPr id="23" name="Graphic 22" descr="Tree Stump with solid fill">
            <a:extLst>
              <a:ext uri="{FF2B5EF4-FFF2-40B4-BE49-F238E27FC236}">
                <a16:creationId xmlns:a16="http://schemas.microsoft.com/office/drawing/2014/main" id="{D2D11674-1ABB-338C-5105-B1DC6DEA07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04852" y="9770616"/>
            <a:ext cx="914400" cy="914400"/>
          </a:xfrm>
          <a:prstGeom prst="rect">
            <a:avLst/>
          </a:prstGeom>
        </p:spPr>
      </p:pic>
      <p:pic>
        <p:nvPicPr>
          <p:cNvPr id="27" name="Graphic 26" descr="Repeat with solid fill">
            <a:extLst>
              <a:ext uri="{FF2B5EF4-FFF2-40B4-BE49-F238E27FC236}">
                <a16:creationId xmlns:a16="http://schemas.microsoft.com/office/drawing/2014/main" id="{69916387-5511-FE8D-2C6E-AAB940351B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69864" y="35809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5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13537</TotalTime>
  <Words>738</Words>
  <Application>Microsoft Office PowerPoint</Application>
  <PresentationFormat>Custom</PresentationFormat>
  <Paragraphs>174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Helvetica Neue</vt:lpstr>
      <vt:lpstr>Helvetica Neue Medium</vt:lpstr>
      <vt:lpstr>Roboto Slab Regular</vt:lpstr>
      <vt:lpstr>Source Sans Pro</vt:lpstr>
      <vt:lpstr>Trebuchet MS</vt:lpstr>
      <vt:lpstr>21_BasicWhite</vt:lpstr>
      <vt:lpstr>Performance testing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ASKITOPOULOU Georgia</dc:creator>
  <cp:lastModifiedBy>RENTIFIS Ilias</cp:lastModifiedBy>
  <cp:revision>28</cp:revision>
  <dcterms:modified xsi:type="dcterms:W3CDTF">2024-03-08T08:18:12Z</dcterms:modified>
</cp:coreProperties>
</file>